
<file path=[Content_Types].xml><?xml version="1.0" encoding="utf-8"?>
<Types xmlns="http://schemas.openxmlformats.org/package/2006/content-types">
  <Default ContentType="application/x-fontdata" Extension="fntdata"/>
  <Default ContentType="image/png" Extension="png"/>
  <Default ContentType="application/vnd.openxmlformats-package.relationships+xml" Extension="rels"/>
  <Default ContentType="application/vnd.openxmlformats-officedocument.spreadsheetml.sheet" Extension="xlsx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drawingml.chart+xml" PartName="/ppt/charts/chart1.xml"/>
  <Override ContentType="application/vnd.openxmlformats-officedocument.drawingml.chart+xml" PartName="/ppt/charts/chart2.xml"/>
  <Override ContentType="application/vnd.openxmlformats-officedocument.drawingml.chart+xml" PartName="/ppt/charts/chart3.xml"/>
  <Override ContentType="application/vnd.openxmlformats-officedocument.drawingml.chart+xml" PartName="/ppt/charts/chart4.xml"/>
  <Override ContentType="application/vnd.openxmlformats-officedocument.drawingml.chart+xml" PartName="/ppt/charts/chart5.xml"/>
  <Override ContentType="application/vnd.openxmlformats-officedocument.drawingml.chart+xml" PartName="/ppt/charts/chart6.xml"/>
  <Override ContentType="application/vnd.openxmlformats-officedocument.drawingml.chart+xml" PartName="/ppt/charts/chart7.xml"/>
  <Override ContentType="application/vnd.openxmlformats-officedocument.drawingml.chart+xml" PartName="/ppt/charts/chart8.xml"/>
  <Override ContentType="application/vnd.openxmlformats-officedocument.drawingml.chart+xml" PartName="/ppt/charts/chart9.xml"/>
  <Override ContentType="application/vnd.openxmlformats-officedocument.drawingml.chart+xml" PartName="/ppt/charts/chart10.xml"/>
  <Override ContentType="application/vnd.openxmlformats-officedocument.drawingml.chart+xml" PartName="/ppt/charts/chart11.xml"/>
  <Override ContentType="application/vnd.openxmlformats-officedocument.drawingml.chart+xml" PartName="/ppt/charts/chart12.xml"/>
  <Override ContentType="application/vnd.openxmlformats-officedocument.drawingml.chart+xml" PartName="/ppt/charts/chart13.xml"/>
  <Override ContentType="application/vnd.openxmlformats-officedocument.drawingml.chart+xml" PartName="/ppt/charts/chart14.xml"/>
  <Override ContentType="application/vnd.openxmlformats-officedocument.drawingml.chart+xml" PartName="/ppt/charts/chart15.xml"/>
  <Override ContentType="application/vnd.openxmlformats-officedocument.drawingml.chart+xml" PartName="/ppt/charts/chart16.xml"/>
  <Override ContentType="application/vnd.openxmlformats-officedocument.drawingml.chart+xml" PartName="/ppt/charts/chart17.xml"/>
  <Override ContentType="application/vnd.openxmlformats-officedocument.drawingml.chart+xml" PartName="/ppt/charts/chart18.xml"/>
  <Override ContentType="application/vnd.openxmlformats-officedocument.drawingml.chart+xml" PartName="/ppt/charts/chart19.xml"/>
  <Override ContentType="application/vnd.openxmlformats-officedocument.drawingml.chart+xml" PartName="/ppt/charts/chart20.xml"/>
  <Override ContentType="application/vnd.openxmlformats-officedocument.drawingml.chart+xml" PartName="/ppt/charts/chart21.xml"/>
  <Override ContentType="application/vnd.openxmlformats-officedocument.drawingml.chart+xml" PartName="/ppt/charts/chart22.xml"/>
  <Override ContentType="application/vnd.openxmlformats-officedocument.drawingml.chart+xml" PartName="/ppt/charts/chart23.xml"/>
  <Override ContentType="application/vnd.openxmlformats-officedocument.drawingml.chart+xml" PartName="/ppt/charts/chart24.xml"/>
  <Override ContentType="application/vnd.openxmlformats-officedocument.drawingml.chart+xml" PartName="/ppt/charts/chart25.xml"/>
  <Override ContentType="application/vnd.openxmlformats-officedocument.drawingml.chart+xml" PartName="/ppt/charts/chart26.xml"/>
  <Override ContentType="application/vnd.openxmlformats-officedocument.drawingml.chart+xml" PartName="/ppt/charts/chart27.xml"/>
  <Override ContentType="application/vnd.openxmlformats-officedocument.drawingml.chart+xml" PartName="/ppt/charts/chart28.xml"/>
  <Override ContentType="application/vnd.openxmlformats-officedocument.drawingml.chart+xml" PartName="/ppt/charts/chart29.xml"/>
  <Override ContentType="application/vnd.openxmlformats-officedocument.drawingml.chart+xml" PartName="/ppt/charts/chart30.xml"/>
  <Override ContentType="application/vnd.openxmlformats-officedocument.drawingml.chart+xml" PartName="/ppt/charts/chart31.xml"/>
  <Override ContentType="application/vnd.openxmlformats-officedocument.drawingml.chart+xml" PartName="/ppt/charts/chart32.xml"/>
  <Override ContentType="application/vnd.openxmlformats-officedocument.drawingml.chart+xml" PartName="/ppt/charts/chart33.xml"/>
  <Override ContentType="application/vnd.openxmlformats-officedocument.drawingml.chart+xml" PartName="/ppt/charts/chart34.xml"/>
  <Override ContentType="application/vnd.openxmlformats-officedocument.drawingml.chart+xml" PartName="/ppt/charts/chart35.xml"/>
  <Override ContentType="application/vnd.openxmlformats-officedocument.drawingml.chart+xml" PartName="/ppt/charts/chart36.xml"/>
  <Override ContentType="application/vnd.openxmlformats-officedocument.drawingml.chart+xml" PartName="/ppt/charts/chart37.xml"/>
  <Override ContentType="application/vnd.openxmlformats-officedocument.drawingml.chart+xml" PartName="/ppt/charts/chart38.xml"/>
  <Override ContentType="application/vnd.openxmlformats-officedocument.drawingml.chart+xml" PartName="/ppt/charts/chart39.xml"/>
  <Override ContentType="application/vnd.openxmlformats-officedocument.drawingml.chart+xml" PartName="/ppt/charts/chart40.xml"/>
  <Override ContentType="application/vnd.openxmlformats-officedocument.drawingml.chart+xml" PartName="/ppt/charts/chart41.xml"/>
  <Override ContentType="application/vnd.openxmlformats-officedocument.drawingml.chart+xml" PartName="/ppt/charts/chart42.xml"/>
  <Override ContentType="application/vnd.openxmlformats-officedocument.drawingml.chart+xml" PartName="/ppt/charts/chart43.xml"/>
  <Override ContentType="application/vnd.openxmlformats-officedocument.drawingml.chart+xml" PartName="/ppt/charts/chart44.xml"/>
  <Override ContentType="application/vnd.openxmlformats-officedocument.drawingml.chart+xml" PartName="/ppt/charts/chart45.xml"/>
  <Override ContentType="application/vnd.openxmlformats-officedocument.drawingml.chart+xml" PartName="/ppt/charts/chart46.xml"/>
  <Override ContentType="application/vnd.openxmlformats-officedocument.drawingml.chart+xml" PartName="/ppt/charts/chart47.xml"/>
  <Override ContentType="application/vnd.openxmlformats-officedocument.drawingml.chart+xml" PartName="/ppt/charts/chart48.xml"/>
  <Override ContentType="application/vnd.openxmlformats-officedocument.drawingml.chart+xml" PartName="/ppt/charts/chart49.xml"/>
  <Override ContentType="application/vnd.openxmlformats-officedocument.drawingml.chart+xml" PartName="/ppt/charts/chart50.xml"/>
  <Override ContentType="application/vnd.openxmlformats-officedocument.drawingml.chart+xml" PartName="/ppt/charts/chart51.xml"/>
  <Override ContentType="application/vnd.openxmlformats-officedocument.drawingml.chart+xml" PartName="/ppt/charts/chart52.xml"/>
  <Override ContentType="application/vnd.openxmlformats-officedocument.drawingml.chart+xml" PartName="/ppt/charts/chart53.xml"/>
  <Override ContentType="application/vnd.openxmlformats-officedocument.drawingml.chart+xml" PartName="/ppt/charts/chart54.xml"/>
  <Override ContentType="application/vnd.openxmlformats-officedocument.drawingml.chart+xml" PartName="/ppt/charts/chart55.xml"/>
  <Override ContentType="application/vnd.openxmlformats-officedocument.drawingml.chart+xml" PartName="/ppt/charts/chart56.xml"/>
  <Override ContentType="application/vnd.openxmlformats-officedocument.drawingml.chart+xml" PartName="/ppt/charts/chart57.xml"/>
  <Override ContentType="application/vnd.openxmlformats-officedocument.drawingml.chart+xml" PartName="/ppt/charts/chart58.xml"/>
  <Override ContentType="application/vnd.openxmlformats-officedocument.drawingml.chart+xml" PartName="/ppt/charts/chart59.xml"/>
  <Override ContentType="application/vnd.openxmlformats-officedocument.drawingml.chart+xml" PartName="/ppt/charts/chart60.xml"/>
  <Override ContentType="application/vnd.openxmlformats-officedocument.drawingml.chart+xml" PartName="/ppt/charts/chart61.xml"/>
  <Override ContentType="application/vnd.openxmlformats-officedocument.drawingml.chart+xml" PartName="/ppt/charts/chart62.xml"/>
  <Override ContentType="application/vnd.openxmlformats-officedocument.drawingml.chart+xml" PartName="/ppt/charts/chart63.xml"/>
  <Override ContentType="application/vnd.openxmlformats-officedocument.drawingml.chart+xml" PartName="/ppt/charts/chart64.xml"/>
  <Override ContentType="application/vnd.openxmlformats-officedocument.drawingml.chart+xml" PartName="/ppt/charts/chart65.xml"/>
  <Override ContentType="application/vnd.openxmlformats-officedocument.drawingml.chart+xml" PartName="/ppt/charts/chart66.xml"/>
  <Override ContentType="application/vnd.openxmlformats-officedocument.drawingml.chart+xml" PartName="/ppt/charts/chart67.xml"/>
  <Override ContentType="application/vnd.openxmlformats-officedocument.drawingml.chart+xml" PartName="/ppt/charts/chart68.xml"/>
  <Override ContentType="application/vnd.openxmlformats-officedocument.drawingml.chart+xml" PartName="/ppt/charts/chart69.xml"/>
  <Override ContentType="application/vnd.openxmlformats-officedocument.drawingml.chart+xml" PartName="/ppt/charts/chart70.xml"/>
  <Override ContentType="application/vnd.openxmlformats-officedocument.drawingml.chart+xml" PartName="/ppt/charts/chart71.xml"/>
  <Override ContentType="application/vnd.openxmlformats-officedocument.drawingml.chart+xml" PartName="/ppt/charts/chart72.xml"/>
  <Override ContentType="application/vnd.openxmlformats-officedocument.drawingml.chart+xml" PartName="/ppt/charts/chart73.xml"/>
  <Override ContentType="application/vnd.openxmlformats-officedocument.drawingml.chart+xml" PartName="/ppt/charts/chart74.xml"/>
  <Override ContentType="application/vnd.openxmlformats-officedocument.drawingml.chart+xml" PartName="/ppt/charts/chart75.xml"/>
  <Override ContentType="application/vnd.openxmlformats-officedocument.drawingml.chart+xml" PartName="/ppt/charts/chart76.xml"/>
  <Override ContentType="application/vnd.openxmlformats-officedocument.drawingml.chart+xml" PartName="/ppt/charts/chart77.xml"/>
  <Override ContentType="application/vnd.ms-office.chartcolorstyle+xml" PartName="/ppt/charts/colors1.xml"/>
  <Override ContentType="application/vnd.ms-office.chartcolorstyle+xml" PartName="/ppt/charts/colors2.xml"/>
  <Override ContentType="application/vnd.ms-office.chartcolorstyle+xml" PartName="/ppt/charts/colors3.xml"/>
  <Override ContentType="application/vnd.ms-office.chartcolorstyle+xml" PartName="/ppt/charts/colors4.xml"/>
  <Override ContentType="application/vnd.ms-office.chartcolorstyle+xml" PartName="/ppt/charts/colors5.xml"/>
  <Override ContentType="application/vnd.ms-office.chartcolorstyle+xml" PartName="/ppt/charts/colors6.xml"/>
  <Override ContentType="application/vnd.ms-office.chartcolorstyle+xml" PartName="/ppt/charts/colors7.xml"/>
  <Override ContentType="application/vnd.ms-office.chartcolorstyle+xml" PartName="/ppt/charts/colors8.xml"/>
  <Override ContentType="application/vnd.ms-office.chartcolorstyle+xml" PartName="/ppt/charts/colors9.xml"/>
  <Override ContentType="application/vnd.ms-office.chartcolorstyle+xml" PartName="/ppt/charts/colors10.xml"/>
  <Override ContentType="application/vnd.ms-office.chartcolorstyle+xml" PartName="/ppt/charts/colors11.xml"/>
  <Override ContentType="application/vnd.ms-office.chartcolorstyle+xml" PartName="/ppt/charts/colors12.xml"/>
  <Override ContentType="application/vnd.ms-office.chartcolorstyle+xml" PartName="/ppt/charts/colors13.xml"/>
  <Override ContentType="application/vnd.ms-office.chartcolorstyle+xml" PartName="/ppt/charts/colors14.xml"/>
  <Override ContentType="application/vnd.ms-office.chartcolorstyle+xml" PartName="/ppt/charts/colors15.xml"/>
  <Override ContentType="application/vnd.ms-office.chartcolorstyle+xml" PartName="/ppt/charts/colors16.xml"/>
  <Override ContentType="application/vnd.ms-office.chartcolorstyle+xml" PartName="/ppt/charts/colors17.xml"/>
  <Override ContentType="application/vnd.ms-office.chartcolorstyle+xml" PartName="/ppt/charts/colors18.xml"/>
  <Override ContentType="application/vnd.ms-office.chartcolorstyle+xml" PartName="/ppt/charts/colors19.xml"/>
  <Override ContentType="application/vnd.ms-office.chartcolorstyle+xml" PartName="/ppt/charts/colors20.xml"/>
  <Override ContentType="application/vnd.ms-office.chartcolorstyle+xml" PartName="/ppt/charts/colors21.xml"/>
  <Override ContentType="application/vnd.ms-office.chartcolorstyle+xml" PartName="/ppt/charts/colors22.xml"/>
  <Override ContentType="application/vnd.ms-office.chartcolorstyle+xml" PartName="/ppt/charts/colors23.xml"/>
  <Override ContentType="application/vnd.ms-office.chartcolorstyle+xml" PartName="/ppt/charts/colors24.xml"/>
  <Override ContentType="application/vnd.ms-office.chartcolorstyle+xml" PartName="/ppt/charts/colors25.xml"/>
  <Override ContentType="application/vnd.ms-office.chartcolorstyle+xml" PartName="/ppt/charts/colors26.xml"/>
  <Override ContentType="application/vnd.ms-office.chartcolorstyle+xml" PartName="/ppt/charts/colors27.xml"/>
  <Override ContentType="application/vnd.ms-office.chartcolorstyle+xml" PartName="/ppt/charts/colors28.xml"/>
  <Override ContentType="application/vnd.ms-office.chartcolorstyle+xml" PartName="/ppt/charts/colors29.xml"/>
  <Override ContentType="application/vnd.ms-office.chartcolorstyle+xml" PartName="/ppt/charts/colors30.xml"/>
  <Override ContentType="application/vnd.ms-office.chartcolorstyle+xml" PartName="/ppt/charts/colors31.xml"/>
  <Override ContentType="application/vnd.ms-office.chartcolorstyle+xml" PartName="/ppt/charts/colors32.xml"/>
  <Override ContentType="application/vnd.ms-office.chartcolorstyle+xml" PartName="/ppt/charts/colors33.xml"/>
  <Override ContentType="application/vnd.ms-office.chartcolorstyle+xml" PartName="/ppt/charts/colors34.xml"/>
  <Override ContentType="application/vnd.ms-office.chartcolorstyle+xml" PartName="/ppt/charts/colors35.xml"/>
  <Override ContentType="application/vnd.ms-office.chartcolorstyle+xml" PartName="/ppt/charts/colors36.xml"/>
  <Override ContentType="application/vnd.ms-office.chartcolorstyle+xml" PartName="/ppt/charts/colors37.xml"/>
  <Override ContentType="application/vnd.ms-office.chartcolorstyle+xml" PartName="/ppt/charts/colors38.xml"/>
  <Override ContentType="application/vnd.ms-office.chartcolorstyle+xml" PartName="/ppt/charts/colors39.xml"/>
  <Override ContentType="application/vnd.ms-office.chartcolorstyle+xml" PartName="/ppt/charts/colors40.xml"/>
  <Override ContentType="application/vnd.ms-office.chartcolorstyle+xml" PartName="/ppt/charts/colors41.xml"/>
  <Override ContentType="application/vnd.ms-office.chartcolorstyle+xml" PartName="/ppt/charts/colors42.xml"/>
  <Override ContentType="application/vnd.ms-office.chartcolorstyle+xml" PartName="/ppt/charts/colors43.xml"/>
  <Override ContentType="application/vnd.ms-office.chartcolorstyle+xml" PartName="/ppt/charts/colors44.xml"/>
  <Override ContentType="application/vnd.ms-office.chartcolorstyle+xml" PartName="/ppt/charts/colors45.xml"/>
  <Override ContentType="application/vnd.ms-office.chartcolorstyle+xml" PartName="/ppt/charts/colors46.xml"/>
  <Override ContentType="application/vnd.ms-office.chartcolorstyle+xml" PartName="/ppt/charts/colors47.xml"/>
  <Override ContentType="application/vnd.ms-office.chartcolorstyle+xml" PartName="/ppt/charts/colors48.xml"/>
  <Override ContentType="application/vnd.ms-office.chartcolorstyle+xml" PartName="/ppt/charts/colors49.xml"/>
  <Override ContentType="application/vnd.ms-office.chartcolorstyle+xml" PartName="/ppt/charts/colors50.xml"/>
  <Override ContentType="application/vnd.ms-office.chartcolorstyle+xml" PartName="/ppt/charts/colors51.xml"/>
  <Override ContentType="application/vnd.ms-office.chartcolorstyle+xml" PartName="/ppt/charts/colors52.xml"/>
  <Override ContentType="application/vnd.ms-office.chartcolorstyle+xml" PartName="/ppt/charts/colors53.xml"/>
  <Override ContentType="application/vnd.ms-office.chartcolorstyle+xml" PartName="/ppt/charts/colors54.xml"/>
  <Override ContentType="application/vnd.ms-office.chartcolorstyle+xml" PartName="/ppt/charts/colors55.xml"/>
  <Override ContentType="application/vnd.ms-office.chartcolorstyle+xml" PartName="/ppt/charts/colors56.xml"/>
  <Override ContentType="application/vnd.ms-office.chartcolorstyle+xml" PartName="/ppt/charts/colors57.xml"/>
  <Override ContentType="application/vnd.ms-office.chartcolorstyle+xml" PartName="/ppt/charts/colors58.xml"/>
  <Override ContentType="application/vnd.ms-office.chartcolorstyle+xml" PartName="/ppt/charts/colors59.xml"/>
  <Override ContentType="application/vnd.ms-office.chartcolorstyle+xml" PartName="/ppt/charts/colors60.xml"/>
  <Override ContentType="application/vnd.ms-office.chartcolorstyle+xml" PartName="/ppt/charts/colors61.xml"/>
  <Override ContentType="application/vnd.ms-office.chartcolorstyle+xml" PartName="/ppt/charts/colors62.xml"/>
  <Override ContentType="application/vnd.ms-office.chartcolorstyle+xml" PartName="/ppt/charts/colors63.xml"/>
  <Override ContentType="application/vnd.ms-office.chartcolorstyle+xml" PartName="/ppt/charts/colors64.xml"/>
  <Override ContentType="application/vnd.ms-office.chartcolorstyle+xml" PartName="/ppt/charts/colors65.xml"/>
  <Override ContentType="application/vnd.ms-office.chartcolorstyle+xml" PartName="/ppt/charts/colors66.xml"/>
  <Override ContentType="application/vnd.ms-office.chartcolorstyle+xml" PartName="/ppt/charts/colors67.xml"/>
  <Override ContentType="application/vnd.ms-office.chartcolorstyle+xml" PartName="/ppt/charts/colors68.xml"/>
  <Override ContentType="application/vnd.ms-office.chartcolorstyle+xml" PartName="/ppt/charts/colors69.xml"/>
  <Override ContentType="application/vnd.ms-office.chartcolorstyle+xml" PartName="/ppt/charts/colors70.xml"/>
  <Override ContentType="application/vnd.ms-office.chartcolorstyle+xml" PartName="/ppt/charts/colors71.xml"/>
  <Override ContentType="application/vnd.ms-office.chartcolorstyle+xml" PartName="/ppt/charts/colors72.xml"/>
  <Override ContentType="application/vnd.ms-office.chartcolorstyle+xml" PartName="/ppt/charts/colors73.xml"/>
  <Override ContentType="application/vnd.ms-office.chartcolorstyle+xml" PartName="/ppt/charts/colors74.xml"/>
  <Override ContentType="application/vnd.ms-office.chartcolorstyle+xml" PartName="/ppt/charts/colors75.xml"/>
  <Override ContentType="application/vnd.ms-office.chartcolorstyle+xml" PartName="/ppt/charts/colors76.xml"/>
  <Override ContentType="application/vnd.ms-office.chartcolorstyle+xml" PartName="/ppt/charts/colors77.xml"/>
  <Override ContentType="application/vnd.ms-office.chartstyle+xml" PartName="/ppt/charts/style1.xml"/>
  <Override ContentType="application/vnd.ms-office.chartstyle+xml" PartName="/ppt/charts/style2.xml"/>
  <Override ContentType="application/vnd.ms-office.chartstyle+xml" PartName="/ppt/charts/style3.xml"/>
  <Override ContentType="application/vnd.ms-office.chartstyle+xml" PartName="/ppt/charts/style4.xml"/>
  <Override ContentType="application/vnd.ms-office.chartstyle+xml" PartName="/ppt/charts/style5.xml"/>
  <Override ContentType="application/vnd.ms-office.chartstyle+xml" PartName="/ppt/charts/style6.xml"/>
  <Override ContentType="application/vnd.ms-office.chartstyle+xml" PartName="/ppt/charts/style7.xml"/>
  <Override ContentType="application/vnd.ms-office.chartstyle+xml" PartName="/ppt/charts/style8.xml"/>
  <Override ContentType="application/vnd.ms-office.chartstyle+xml" PartName="/ppt/charts/style9.xml"/>
  <Override ContentType="application/vnd.ms-office.chartstyle+xml" PartName="/ppt/charts/style10.xml"/>
  <Override ContentType="application/vnd.ms-office.chartstyle+xml" PartName="/ppt/charts/style11.xml"/>
  <Override ContentType="application/vnd.ms-office.chartstyle+xml" PartName="/ppt/charts/style12.xml"/>
  <Override ContentType="application/vnd.ms-office.chartstyle+xml" PartName="/ppt/charts/style13.xml"/>
  <Override ContentType="application/vnd.ms-office.chartstyle+xml" PartName="/ppt/charts/style14.xml"/>
  <Override ContentType="application/vnd.ms-office.chartstyle+xml" PartName="/ppt/charts/style15.xml"/>
  <Override ContentType="application/vnd.ms-office.chartstyle+xml" PartName="/ppt/charts/style16.xml"/>
  <Override ContentType="application/vnd.ms-office.chartstyle+xml" PartName="/ppt/charts/style17.xml"/>
  <Override ContentType="application/vnd.ms-office.chartstyle+xml" PartName="/ppt/charts/style18.xml"/>
  <Override ContentType="application/vnd.ms-office.chartstyle+xml" PartName="/ppt/charts/style19.xml"/>
  <Override ContentType="application/vnd.ms-office.chartstyle+xml" PartName="/ppt/charts/style20.xml"/>
  <Override ContentType="application/vnd.ms-office.chartstyle+xml" PartName="/ppt/charts/style21.xml"/>
  <Override ContentType="application/vnd.ms-office.chartstyle+xml" PartName="/ppt/charts/style22.xml"/>
  <Override ContentType="application/vnd.ms-office.chartstyle+xml" PartName="/ppt/charts/style23.xml"/>
  <Override ContentType="application/vnd.ms-office.chartstyle+xml" PartName="/ppt/charts/style24.xml"/>
  <Override ContentType="application/vnd.ms-office.chartstyle+xml" PartName="/ppt/charts/style25.xml"/>
  <Override ContentType="application/vnd.ms-office.chartstyle+xml" PartName="/ppt/charts/style26.xml"/>
  <Override ContentType="application/vnd.ms-office.chartstyle+xml" PartName="/ppt/charts/style27.xml"/>
  <Override ContentType="application/vnd.ms-office.chartstyle+xml" PartName="/ppt/charts/style28.xml"/>
  <Override ContentType="application/vnd.ms-office.chartstyle+xml" PartName="/ppt/charts/style29.xml"/>
  <Override ContentType="application/vnd.ms-office.chartstyle+xml" PartName="/ppt/charts/style30.xml"/>
  <Override ContentType="application/vnd.ms-office.chartstyle+xml" PartName="/ppt/charts/style31.xml"/>
  <Override ContentType="application/vnd.ms-office.chartstyle+xml" PartName="/ppt/charts/style32.xml"/>
  <Override ContentType="application/vnd.ms-office.chartstyle+xml" PartName="/ppt/charts/style33.xml"/>
  <Override ContentType="application/vnd.ms-office.chartstyle+xml" PartName="/ppt/charts/style34.xml"/>
  <Override ContentType="application/vnd.ms-office.chartstyle+xml" PartName="/ppt/charts/style35.xml"/>
  <Override ContentType="application/vnd.ms-office.chartstyle+xml" PartName="/ppt/charts/style36.xml"/>
  <Override ContentType="application/vnd.ms-office.chartstyle+xml" PartName="/ppt/charts/style37.xml"/>
  <Override ContentType="application/vnd.ms-office.chartstyle+xml" PartName="/ppt/charts/style38.xml"/>
  <Override ContentType="application/vnd.ms-office.chartstyle+xml" PartName="/ppt/charts/style39.xml"/>
  <Override ContentType="application/vnd.ms-office.chartstyle+xml" PartName="/ppt/charts/style40.xml"/>
  <Override ContentType="application/vnd.ms-office.chartstyle+xml" PartName="/ppt/charts/style41.xml"/>
  <Override ContentType="application/vnd.ms-office.chartstyle+xml" PartName="/ppt/charts/style42.xml"/>
  <Override ContentType="application/vnd.ms-office.chartstyle+xml" PartName="/ppt/charts/style43.xml"/>
  <Override ContentType="application/vnd.ms-office.chartstyle+xml" PartName="/ppt/charts/style44.xml"/>
  <Override ContentType="application/vnd.ms-office.chartstyle+xml" PartName="/ppt/charts/style45.xml"/>
  <Override ContentType="application/vnd.ms-office.chartstyle+xml" PartName="/ppt/charts/style46.xml"/>
  <Override ContentType="application/vnd.ms-office.chartstyle+xml" PartName="/ppt/charts/style47.xml"/>
  <Override ContentType="application/vnd.ms-office.chartstyle+xml" PartName="/ppt/charts/style48.xml"/>
  <Override ContentType="application/vnd.ms-office.chartstyle+xml" PartName="/ppt/charts/style49.xml"/>
  <Override ContentType="application/vnd.ms-office.chartstyle+xml" PartName="/ppt/charts/style50.xml"/>
  <Override ContentType="application/vnd.ms-office.chartstyle+xml" PartName="/ppt/charts/style51.xml"/>
  <Override ContentType="application/vnd.ms-office.chartstyle+xml" PartName="/ppt/charts/style52.xml"/>
  <Override ContentType="application/vnd.ms-office.chartstyle+xml" PartName="/ppt/charts/style53.xml"/>
  <Override ContentType="application/vnd.ms-office.chartstyle+xml" PartName="/ppt/charts/style54.xml"/>
  <Override ContentType="application/vnd.ms-office.chartstyle+xml" PartName="/ppt/charts/style55.xml"/>
  <Override ContentType="application/vnd.ms-office.chartstyle+xml" PartName="/ppt/charts/style56.xml"/>
  <Override ContentType="application/vnd.ms-office.chartstyle+xml" PartName="/ppt/charts/style57.xml"/>
  <Override ContentType="application/vnd.ms-office.chartstyle+xml" PartName="/ppt/charts/style58.xml"/>
  <Override ContentType="application/vnd.ms-office.chartstyle+xml" PartName="/ppt/charts/style59.xml"/>
  <Override ContentType="application/vnd.ms-office.chartstyle+xml" PartName="/ppt/charts/style60.xml"/>
  <Override ContentType="application/vnd.ms-office.chartstyle+xml" PartName="/ppt/charts/style61.xml"/>
  <Override ContentType="application/vnd.ms-office.chartstyle+xml" PartName="/ppt/charts/style62.xml"/>
  <Override ContentType="application/vnd.ms-office.chartstyle+xml" PartName="/ppt/charts/style63.xml"/>
  <Override ContentType="application/vnd.ms-office.chartstyle+xml" PartName="/ppt/charts/style64.xml"/>
  <Override ContentType="application/vnd.ms-office.chartstyle+xml" PartName="/ppt/charts/style65.xml"/>
  <Override ContentType="application/vnd.ms-office.chartstyle+xml" PartName="/ppt/charts/style66.xml"/>
  <Override ContentType="application/vnd.ms-office.chartstyle+xml" PartName="/ppt/charts/style67.xml"/>
  <Override ContentType="application/vnd.ms-office.chartstyle+xml" PartName="/ppt/charts/style68.xml"/>
  <Override ContentType="application/vnd.ms-office.chartstyle+xml" PartName="/ppt/charts/style69.xml"/>
  <Override ContentType="application/vnd.ms-office.chartstyle+xml" PartName="/ppt/charts/style70.xml"/>
  <Override ContentType="application/vnd.ms-office.chartstyle+xml" PartName="/ppt/charts/style71.xml"/>
  <Override ContentType="application/vnd.ms-office.chartstyle+xml" PartName="/ppt/charts/style72.xml"/>
  <Override ContentType="application/vnd.ms-office.chartstyle+xml" PartName="/ppt/charts/style73.xml"/>
  <Override ContentType="application/vnd.ms-office.chartstyle+xml" PartName="/ppt/charts/style74.xml"/>
  <Override ContentType="application/vnd.ms-office.chartstyle+xml" PartName="/ppt/charts/style75.xml"/>
  <Override ContentType="application/vnd.ms-office.chartstyle+xml" PartName="/ppt/charts/style76.xml"/>
  <Override ContentType="application/vnd.ms-office.chartstyle+xml" PartName="/ppt/charts/style77.xml"/>
  <Override ContentType="application/vnd.openxmlformats-officedocument.presentationml.commentAuthors+xml" PartName="/ppt/commentAuthors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83.xml"/>
  <Override ContentType="application/vnd.openxmlformats-officedocument.presentationml.slide+xml" PartName="/ppt/slides/slide84.xml"/>
  <Override ContentType="application/vnd.openxmlformats-officedocument.presentationml.slide+xml" PartName="/ppt/slides/slide85.xml"/>
  <Override ContentType="application/vnd.openxmlformats-officedocument.presentationml.slide+xml" PartName="/ppt/slides/slide86.xml"/>
  <Override ContentType="application/vnd.openxmlformats-officedocument.presentationml.slide+xml" PartName="/ppt/slides/slide87.xml"/>
  <Override ContentType="application/vnd.openxmlformats-officedocument.presentationml.slide+xml" PartName="/ppt/slides/slide88.xml"/>
  <Override ContentType="application/vnd.openxmlformats-officedocument.presentationml.slide+xml" PartName="/ppt/slides/slide89.xml"/>
  <Override ContentType="application/vnd.openxmlformats-officedocument.presentationml.slide+xml" PartName="/ppt/slides/slide90.xml"/>
  <Override ContentType="application/vnd.openxmlformats-officedocument.presentationml.slide+xml" PartName="/ppt/slides/slide91.xml"/>
  <Override ContentType="application/vnd.openxmlformats-officedocument.presentationml.slide+xml" PartName="/ppt/slides/slide92.xml"/>
  <Override ContentType="application/vnd.openxmlformats-officedocument.presentationml.slide+xml" PartName="/ppt/slides/slide93.xml"/>
  <Override ContentType="application/vnd.openxmlformats-officedocument.presentationml.slide+xml" PartName="/ppt/slides/slide94.xml"/>
  <Override ContentType="application/vnd.openxmlformats-officedocument.presentationml.slide+xml" PartName="/ppt/slides/slide95.xml"/>
  <Override ContentType="application/vnd.openxmlformats-officedocument.presentationml.slide+xml" PartName="/ppt/slides/slide96.xml"/>
  <Override ContentType="application/vnd.openxmlformats-officedocument.presentationml.slide+xml" PartName="/ppt/slides/slide97.xml"/>
  <Override ContentType="application/vnd.openxmlformats-officedocument.presentationml.slide+xml" PartName="/ppt/slides/slide98.xml"/>
  <Override ContentType="application/vnd.openxmlformats-officedocument.presentationml.slide+xml" PartName="/ppt/slides/slide99.xml"/>
  <Override ContentType="application/vnd.openxmlformats-officedocument.presentationml.slide+xml" PartName="/ppt/slides/slide100.xml"/>
  <Override ContentType="application/vnd.openxmlformats-officedocument.presentationml.slide+xml" PartName="/ppt/slides/slide101.xml"/>
  <Override ContentType="application/vnd.openxmlformats-officedocument.presentationml.slide+xml" PartName="/ppt/slides/slide102.xml"/>
  <Override ContentType="application/vnd.openxmlformats-officedocument.presentationml.slide+xml" PartName="/ppt/slides/slide103.xml"/>
  <Override ContentType="application/vnd.openxmlformats-officedocument.presentationml.slide+xml" PartName="/ppt/slides/slide104.xml"/>
  <Override ContentType="application/vnd.openxmlformats-officedocument.presentationml.slide+xml" PartName="/ppt/slides/slide105.xml"/>
  <Override ContentType="application/vnd.openxmlformats-officedocument.presentationml.slide+xml" PartName="/ppt/slides/slide106.xml"/>
  <Override ContentType="application/vnd.openxmlformats-officedocument.presentationml.slide+xml" PartName="/ppt/slides/slide107.xml"/>
  <Override ContentType="application/vnd.openxmlformats-officedocument.presentationml.slide+xml" PartName="/ppt/slides/slide108.xml"/>
  <Override ContentType="application/vnd.openxmlformats-officedocument.presentationml.slide+xml" PartName="/ppt/slides/slide109.xml"/>
  <Override ContentType="application/vnd.openxmlformats-officedocument.presentationml.slide+xml" PartName="/ppt/slides/slide110.xml"/>
  <Override ContentType="application/vnd.openxmlformats-officedocument.presentationml.slide+xml" PartName="/ppt/slides/slide111.xml"/>
  <Override ContentType="application/vnd.openxmlformats-officedocument.presentationml.slide+xml" PartName="/ppt/slides/slide112.xml"/>
  <Override ContentType="application/vnd.openxmlformats-officedocument.presentationml.slide+xml" PartName="/ppt/slides/slide113.xml"/>
  <Override ContentType="application/vnd.openxmlformats-officedocument.presentationml.slide+xml" PartName="/ppt/slides/slide114.xml"/>
  <Override ContentType="application/vnd.openxmlformats-officedocument.presentationml.slide+xml" PartName="/ppt/slides/slide115.xml"/>
  <Override ContentType="application/vnd.openxmlformats-officedocument.presentationml.slide+xml" PartName="/ppt/slides/slide116.xml"/>
  <Override ContentType="application/vnd.openxmlformats-officedocument.presentationml.slide+xml" PartName="/ppt/slides/slide117.xml"/>
  <Override ContentType="application/vnd.openxmlformats-officedocument.presentationml.slide+xml" PartName="/ppt/slides/slide118.xml"/>
  <Override ContentType="application/vnd.openxmlformats-officedocument.presentationml.slide+xml" PartName="/ppt/slides/slide119.xml"/>
  <Override ContentType="application/vnd.openxmlformats-officedocument.presentationml.slide+xml" PartName="/ppt/slides/slide120.xml"/>
  <Override ContentType="application/vnd.openxmlformats-officedocument.presentationml.slide+xml" PartName="/ppt/slides/slide121.xml"/>
  <Override ContentType="application/vnd.openxmlformats-officedocument.presentationml.slide+xml" PartName="/ppt/slides/slide122.xml"/>
  <Override ContentType="application/vnd.openxmlformats-officedocument.presentationml.slide+xml" PartName="/ppt/slides/slide123.xml"/>
  <Override ContentType="application/vnd.openxmlformats-officedocument.presentationml.slide+xml" PartName="/ppt/slides/slide124.xml"/>
  <Override ContentType="application/vnd.openxmlformats-officedocument.presentationml.slide+xml" PartName="/ppt/slides/slide125.xml"/>
  <Override ContentType="application/vnd.openxmlformats-officedocument.presentationml.slide+xml" PartName="/ppt/slides/slide126.xml"/>
  <Override ContentType="application/vnd.openxmlformats-officedocument.presentationml.slide+xml" PartName="/ppt/slides/slide12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
<Relationships xmlns="http://schemas.openxmlformats.org/package/2006/relationships">
<Relationship Id="rId1" Target="ppt/presentation.xml" Type="http://schemas.openxmlformats.org/officeDocument/2006/relationships/officeDocument"/>
<Relationship Id="rId2" Target="docProps/core.xml" Type="http://schemas.openxmlformats.org/package/2006/relationships/metadata/core-properties"/>
<Relationship Id="rId3" Target="docProps/app.xml" Type="http://schemas.openxmlformats.org/officeDocument/2006/relationships/extended-properties"/>
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</p:sldMasterIdLst>
  <p:notesMasterIdLst>
    <p:notesMasterId r:id="rId84"/>
  </p:notesMasterIdLst>
  <p:sldIdLst>
    <p:sldId id="353" r:id="rId2"/>
    <p:sldId id="509" r:id="rId104"/>
    <p:sldId id="510" r:id="rId105"/>
    <p:sldId id="511" r:id="rId106"/>
    <p:sldId id="512" r:id="rId107"/>
    <p:sldId id="513" r:id="rId108"/>
    <p:sldId id="514" r:id="rId109"/>
    <p:sldId id="515" r:id="rId110"/>
    <p:sldId id="516" r:id="rId111"/>
    <p:sldId id="517" r:id="rId112"/>
    <p:sldId id="518" r:id="rId113"/>
    <p:sldId id="519" r:id="rId114"/>
    <p:sldId id="520" r:id="rId115"/>
    <p:sldId id="521" r:id="rId116"/>
    <p:sldId id="522" r:id="rId117"/>
    <p:sldId id="523" r:id="rId118"/>
    <p:sldId id="524" r:id="rId119"/>
    <p:sldId id="525" r:id="rId120"/>
    <p:sldId id="526" r:id="rId121"/>
    <p:sldId id="527" r:id="rId122"/>
    <p:sldId id="528" r:id="rId123"/>
    <p:sldId id="529" r:id="rId124"/>
    <p:sldId id="530" r:id="rId125"/>
    <p:sldId id="531" r:id="rId126"/>
    <p:sldId id="532" r:id="rId127"/>
    <p:sldId id="533" r:id="rId128"/>
    <p:sldId id="534" r:id="rId129"/>
    <p:sldId id="535" r:id="rId130"/>
    <p:sldId id="536" r:id="rId131"/>
    <p:sldId id="537" r:id="rId132"/>
    <p:sldId id="538" r:id="rId133"/>
    <p:sldId id="539" r:id="rId134"/>
    <p:sldId id="540" r:id="rId135"/>
    <p:sldId id="541" r:id="rId136"/>
    <p:sldId id="542" r:id="rId137"/>
    <p:sldId id="543" r:id="rId138"/>
    <p:sldId id="544" r:id="rId139"/>
    <p:sldId id="545" r:id="rId140"/>
    <p:sldId id="546" r:id="rId141"/>
    <p:sldId id="547" r:id="rId142"/>
    <p:sldId id="548" r:id="rId143"/>
    <p:sldId id="549" r:id="rId144"/>
    <p:sldId id="550" r:id="rId145"/>
    <p:sldId id="551" r:id="rId146"/>
    <p:sldId id="552" r:id="rId147"/>
    <p:sldId id="553" r:id="rId148"/>
  </p:sldIdLst>
  <p:sldSz cx="12192000" cy="6858000"/>
  <p:notesSz cx="6858000" cy="9144000"/>
  <p:embeddedFontLst>
    <p:embeddedFont>
      <p:font typeface="Calibri" panose="020F0502020204030204" pitchFamily="34" charset="0"/>
      <p:regular r:id="rId85"/>
      <p:bold r:id="rId86"/>
      <p:italic r:id="rId87"/>
      <p:boldItalic r:id="rId88"/>
    </p:embeddedFont>
    <p:embeddedFont>
      <p:font typeface="Font Awesome 5 Brands Regular" panose="02000503000000000000" pitchFamily="50" charset="0"/>
      <p:regular r:id="rId89"/>
    </p:embeddedFont>
    <p:embeddedFont>
      <p:font typeface="Font Awesome 5 Free Regular" panose="02000503000000000000" pitchFamily="50" charset="0"/>
      <p:regular r:id="rId90"/>
    </p:embeddedFont>
    <p:embeddedFont>
      <p:font typeface="Font Awesome 5 Free Solid" panose="02000503000000000000" pitchFamily="50" charset="0"/>
      <p:bold r:id="rId91"/>
    </p:embeddedFont>
    <p:embeddedFont>
      <p:font typeface="Gotham Bold" panose="02000803030000020004" pitchFamily="2" charset="0"/>
      <p:bold r:id="rId92"/>
    </p:embeddedFont>
    <p:embeddedFont>
      <p:font typeface="Gotham Book" pitchFamily="50" charset="0"/>
      <p:regular r:id="rId93"/>
    </p:embeddedFont>
    <p:embeddedFont>
      <p:font typeface="Gotham Light" panose="02000603030000020004" pitchFamily="2" charset="0"/>
      <p:regular r:id="rId94"/>
    </p:embeddedFont>
    <p:embeddedFont>
      <p:font typeface="Open Sans" panose="020B0604020202020204" charset="0"/>
      <p:regular r:id="rId95"/>
      <p:bold r:id="rId96"/>
      <p:italic r:id="rId97"/>
      <p:boldItalic r:id="rId9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Vincent Delaroche" initials="VDE" lastIdx="10" clrIdx="0"/>
  <p:cmAuthor id="1" name="Olivier Bonsignour" initials="OB" lastIdx="2" clrIdx="1"/>
  <p:cmAuthor id="2" name="Alexandra Szynkarski" initials="AS" lastIdx="1" clrIdx="2"/>
  <p:cmAuthor id="3" name="Michael Muller" initials="MM" lastIdx="1" clrIdx="3">
    <p:extLst>
      <p:ext uri="{19B8F6BF-5375-455C-9EA6-DF929625EA0E}">
        <p15:presenceInfo xmlns:p15="http://schemas.microsoft.com/office/powerpoint/2012/main" userId="S::m.muller@castsoftware.com::bffb17df-9e18-44d4-a19b-29f1b0d21d5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  <a:srgbClr val="EEEEEF"/>
    <a:srgbClr val="A1A1A1"/>
    <a:srgbClr val="19B698"/>
    <a:srgbClr val="FFC600"/>
    <a:srgbClr val="EA6153"/>
    <a:srgbClr val="FED16C"/>
    <a:srgbClr val="7F7F7F"/>
    <a:srgbClr val="909090"/>
    <a:srgbClr val="81BF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38" autoAdjust="0"/>
    <p:restoredTop sz="76547" autoAdjust="0"/>
  </p:normalViewPr>
  <p:slideViewPr>
    <p:cSldViewPr>
      <p:cViewPr varScale="1">
        <p:scale>
          <a:sx n="115" d="100"/>
          <a:sy n="115" d="100"/>
        </p:scale>
        <p:origin x="438" y="96"/>
      </p:cViewPr>
      <p:guideLst>
        <p:guide orient="horz" pos="2160"/>
        <p:guide pos="3840"/>
      </p:guideLst>
    </p:cSldViewPr>
  </p:slideViewPr>
  <p:notesTextViewPr>
    <p:cViewPr>
      <p:scale>
        <a:sx n="75" d="100"/>
        <a:sy n="75" d="100"/>
      </p:scale>
      <p:origin x="0" y="0"/>
    </p:cViewPr>
  </p:notesTextViewPr>
  <p:gridSpacing cx="76200" cy="76200"/>
</p:viewPr>
</file>

<file path=ppt/_rels/presentation.xml.rels><?xml version="1.0" encoding="UTF-8" standalone="yes"?>
<Relationships xmlns="http://schemas.openxmlformats.org/package/2006/relationships">
<Relationship Id="rId1" Target="slideMasters/slideMaster1.xml" Type="http://schemas.openxmlformats.org/officeDocument/2006/relationships/slideMaster"/>
<Relationship Id="rId100" Target="presProps.xml" Type="http://schemas.openxmlformats.org/officeDocument/2006/relationships/presProps"/>
<Relationship Id="rId101" Target="viewProps.xml" Type="http://schemas.openxmlformats.org/officeDocument/2006/relationships/viewProps"/>
<Relationship Id="rId102" Target="theme/theme1.xml" Type="http://schemas.openxmlformats.org/officeDocument/2006/relationships/theme"/>
<Relationship Id="rId103" Target="tableStyles.xml" Type="http://schemas.openxmlformats.org/officeDocument/2006/relationships/tableStyles"/>
<Relationship Id="rId104" Target="slides/slide83.xml" Type="http://schemas.openxmlformats.org/officeDocument/2006/relationships/slide"/>
<Relationship Id="rId105" Target="slides/slide84.xml" Type="http://schemas.openxmlformats.org/officeDocument/2006/relationships/slide"/>
<Relationship Id="rId106" Target="slides/slide85.xml" Type="http://schemas.openxmlformats.org/officeDocument/2006/relationships/slide"/>
<Relationship Id="rId107" Target="slides/slide86.xml" Type="http://schemas.openxmlformats.org/officeDocument/2006/relationships/slide"/>
<Relationship Id="rId108" Target="slides/slide87.xml" Type="http://schemas.openxmlformats.org/officeDocument/2006/relationships/slide"/>
<Relationship Id="rId109" Target="slides/slide88.xml" Type="http://schemas.openxmlformats.org/officeDocument/2006/relationships/slide"/>
<Relationship Id="rId110" Target="slides/slide89.xml" Type="http://schemas.openxmlformats.org/officeDocument/2006/relationships/slide"/>
<Relationship Id="rId111" Target="slides/slide90.xml" Type="http://schemas.openxmlformats.org/officeDocument/2006/relationships/slide"/>
<Relationship Id="rId112" Target="slides/slide91.xml" Type="http://schemas.openxmlformats.org/officeDocument/2006/relationships/slide"/>
<Relationship Id="rId113" Target="slides/slide92.xml" Type="http://schemas.openxmlformats.org/officeDocument/2006/relationships/slide"/>
<Relationship Id="rId114" Target="slides/slide93.xml" Type="http://schemas.openxmlformats.org/officeDocument/2006/relationships/slide"/>
<Relationship Id="rId115" Target="slides/slide94.xml" Type="http://schemas.openxmlformats.org/officeDocument/2006/relationships/slide"/>
<Relationship Id="rId116" Target="slides/slide95.xml" Type="http://schemas.openxmlformats.org/officeDocument/2006/relationships/slide"/>
<Relationship Id="rId117" Target="slides/slide96.xml" Type="http://schemas.openxmlformats.org/officeDocument/2006/relationships/slide"/>
<Relationship Id="rId118" Target="slides/slide97.xml" Type="http://schemas.openxmlformats.org/officeDocument/2006/relationships/slide"/>
<Relationship Id="rId119" Target="slides/slide98.xml" Type="http://schemas.openxmlformats.org/officeDocument/2006/relationships/slide"/>
<Relationship Id="rId120" Target="slides/slide99.xml" Type="http://schemas.openxmlformats.org/officeDocument/2006/relationships/slide"/>
<Relationship Id="rId121" Target="slides/slide100.xml" Type="http://schemas.openxmlformats.org/officeDocument/2006/relationships/slide"/>
<Relationship Id="rId122" Target="slides/slide101.xml" Type="http://schemas.openxmlformats.org/officeDocument/2006/relationships/slide"/>
<Relationship Id="rId123" Target="slides/slide102.xml" Type="http://schemas.openxmlformats.org/officeDocument/2006/relationships/slide"/>
<Relationship Id="rId124" Target="slides/slide103.xml" Type="http://schemas.openxmlformats.org/officeDocument/2006/relationships/slide"/>
<Relationship Id="rId125" Target="slides/slide104.xml" Type="http://schemas.openxmlformats.org/officeDocument/2006/relationships/slide"/>
<Relationship Id="rId126" Target="slides/slide105.xml" Type="http://schemas.openxmlformats.org/officeDocument/2006/relationships/slide"/>
<Relationship Id="rId127" Target="slides/slide106.xml" Type="http://schemas.openxmlformats.org/officeDocument/2006/relationships/slide"/>
<Relationship Id="rId128" Target="slides/slide107.xml" Type="http://schemas.openxmlformats.org/officeDocument/2006/relationships/slide"/>
<Relationship Id="rId129" Target="slides/slide108.xml" Type="http://schemas.openxmlformats.org/officeDocument/2006/relationships/slide"/>
<Relationship Id="rId130" Target="slides/slide109.xml" Type="http://schemas.openxmlformats.org/officeDocument/2006/relationships/slide"/>
<Relationship Id="rId131" Target="slides/slide110.xml" Type="http://schemas.openxmlformats.org/officeDocument/2006/relationships/slide"/>
<Relationship Id="rId132" Target="slides/slide111.xml" Type="http://schemas.openxmlformats.org/officeDocument/2006/relationships/slide"/>
<Relationship Id="rId133" Target="slides/slide112.xml" Type="http://schemas.openxmlformats.org/officeDocument/2006/relationships/slide"/>
<Relationship Id="rId134" Target="slides/slide113.xml" Type="http://schemas.openxmlformats.org/officeDocument/2006/relationships/slide"/>
<Relationship Id="rId135" Target="slides/slide114.xml" Type="http://schemas.openxmlformats.org/officeDocument/2006/relationships/slide"/>
<Relationship Id="rId136" Target="slides/slide115.xml" Type="http://schemas.openxmlformats.org/officeDocument/2006/relationships/slide"/>
<Relationship Id="rId137" Target="slides/slide116.xml" Type="http://schemas.openxmlformats.org/officeDocument/2006/relationships/slide"/>
<Relationship Id="rId138" Target="slides/slide117.xml" Type="http://schemas.openxmlformats.org/officeDocument/2006/relationships/slide"/>
<Relationship Id="rId139" Target="slides/slide118.xml" Type="http://schemas.openxmlformats.org/officeDocument/2006/relationships/slide"/>
<Relationship Id="rId140" Target="slides/slide119.xml" Type="http://schemas.openxmlformats.org/officeDocument/2006/relationships/slide"/>
<Relationship Id="rId141" Target="slides/slide120.xml" Type="http://schemas.openxmlformats.org/officeDocument/2006/relationships/slide"/>
<Relationship Id="rId142" Target="slides/slide121.xml" Type="http://schemas.openxmlformats.org/officeDocument/2006/relationships/slide"/>
<Relationship Id="rId143" Target="slides/slide122.xml" Type="http://schemas.openxmlformats.org/officeDocument/2006/relationships/slide"/>
<Relationship Id="rId144" Target="slides/slide123.xml" Type="http://schemas.openxmlformats.org/officeDocument/2006/relationships/slide"/>
<Relationship Id="rId145" Target="slides/slide124.xml" Type="http://schemas.openxmlformats.org/officeDocument/2006/relationships/slide"/>
<Relationship Id="rId146" Target="slides/slide125.xml" Type="http://schemas.openxmlformats.org/officeDocument/2006/relationships/slide"/>
<Relationship Id="rId147" Target="slides/slide126.xml" Type="http://schemas.openxmlformats.org/officeDocument/2006/relationships/slide"/>
<Relationship Id="rId148" Target="slides/slide127.xml" Type="http://schemas.openxmlformats.org/officeDocument/2006/relationships/slide"/>
<Relationship Id="rId2" Target="slides/slide1.xml" Type="http://schemas.openxmlformats.org/officeDocument/2006/relationships/slide"/>
<Relationship Id="rId84" Target="notesMasters/notesMaster1.xml" Type="http://schemas.openxmlformats.org/officeDocument/2006/relationships/notesMaster"/>
<Relationship Id="rId85" Target="fonts/font1.fntdata" Type="http://schemas.openxmlformats.org/officeDocument/2006/relationships/font"/>
<Relationship Id="rId86" Target="fonts/font2.fntdata" Type="http://schemas.openxmlformats.org/officeDocument/2006/relationships/font"/>
<Relationship Id="rId87" Target="fonts/font3.fntdata" Type="http://schemas.openxmlformats.org/officeDocument/2006/relationships/font"/>
<Relationship Id="rId88" Target="fonts/font4.fntdata" Type="http://schemas.openxmlformats.org/officeDocument/2006/relationships/font"/>
<Relationship Id="rId89" Target="fonts/font5.fntdata" Type="http://schemas.openxmlformats.org/officeDocument/2006/relationships/font"/>
<Relationship Id="rId90" Target="fonts/font6.fntdata" Type="http://schemas.openxmlformats.org/officeDocument/2006/relationships/font"/>
<Relationship Id="rId91" Target="fonts/font7.fntdata" Type="http://schemas.openxmlformats.org/officeDocument/2006/relationships/font"/>
<Relationship Id="rId92" Target="fonts/font8.fntdata" Type="http://schemas.openxmlformats.org/officeDocument/2006/relationships/font"/>
<Relationship Id="rId93" Target="fonts/font9.fntdata" Type="http://schemas.openxmlformats.org/officeDocument/2006/relationships/font"/>
<Relationship Id="rId94" Target="fonts/font10.fntdata" Type="http://schemas.openxmlformats.org/officeDocument/2006/relationships/font"/>
<Relationship Id="rId95" Target="fonts/font11.fntdata" Type="http://schemas.openxmlformats.org/officeDocument/2006/relationships/font"/>
<Relationship Id="rId96" Target="fonts/font12.fntdata" Type="http://schemas.openxmlformats.org/officeDocument/2006/relationships/font"/>
<Relationship Id="rId97" Target="fonts/font13.fntdata" Type="http://schemas.openxmlformats.org/officeDocument/2006/relationships/font"/>
<Relationship Id="rId98" Target="fonts/font14.fntdata" Type="http://schemas.openxmlformats.org/officeDocument/2006/relationships/font"/>
<Relationship Id="rId99" Target="commentAuthors.xml" Type="http://schemas.openxmlformats.org/officeDocument/2006/relationships/commentAuthors"/>
</Relationships>

</file>

<file path=ppt/charts/_rels/chart1.xml.rels><?xml version="1.0" encoding="UTF-8" standalone="yes"?>
<Relationships xmlns="http://schemas.openxmlformats.org/package/2006/relationships">
<Relationship Id="rId1" Target="style1.xml" Type="http://schemas.microsoft.com/office/2011/relationships/chartStyle"/>
<Relationship Id="rId2" Target="colors1.xml" Type="http://schemas.microsoft.com/office/2011/relationships/chartColorStyle"/>
<Relationship Id="rId3" Target="../embeddings/Microsoft_Excel_Worksheet.xlsx" Type="http://schemas.openxmlformats.org/officeDocument/2006/relationships/package"/>
</Relationships>

</file>

<file path=ppt/charts/_rels/chart10.xml.rels><?xml version="1.0" encoding="UTF-8" standalone="yes"?>
<Relationships xmlns="http://schemas.openxmlformats.org/package/2006/relationships">
<Relationship Id="rId1" Target="style10.xml" Type="http://schemas.microsoft.com/office/2011/relationships/chartStyle"/>
<Relationship Id="rId2" Target="colors10.xml" Type="http://schemas.microsoft.com/office/2011/relationships/chartColorStyle"/>
<Relationship Id="rId3" Target="../embeddings/Microsoft_Excel_Worksheet9.xlsx" Type="http://schemas.openxmlformats.org/officeDocument/2006/relationships/package"/>
</Relationships>

</file>

<file path=ppt/charts/_rels/chart11.xml.rels><?xml version="1.0" encoding="UTF-8" standalone="yes"?>
<Relationships xmlns="http://schemas.openxmlformats.org/package/2006/relationships">
<Relationship Id="rId1" Target="style11.xml" Type="http://schemas.microsoft.com/office/2011/relationships/chartStyle"/>
<Relationship Id="rId2" Target="colors11.xml" Type="http://schemas.microsoft.com/office/2011/relationships/chartColorStyle"/>
<Relationship Id="rId3" Target="../embeddings/Microsoft_Excel_Worksheet10.xlsx" Type="http://schemas.openxmlformats.org/officeDocument/2006/relationships/package"/>
</Relationships>

</file>

<file path=ppt/charts/_rels/chart12.xml.rels><?xml version="1.0" encoding="UTF-8" standalone="yes"?>
<Relationships xmlns="http://schemas.openxmlformats.org/package/2006/relationships">
<Relationship Id="rId1" Target="style12.xml" Type="http://schemas.microsoft.com/office/2011/relationships/chartStyle"/>
<Relationship Id="rId2" Target="colors12.xml" Type="http://schemas.microsoft.com/office/2011/relationships/chartColorStyle"/>
<Relationship Id="rId3" Target="../embeddings/Microsoft_Excel_Worksheet11.xlsx" Type="http://schemas.openxmlformats.org/officeDocument/2006/relationships/package"/>
</Relationships>

</file>

<file path=ppt/charts/_rels/chart13.xml.rels><?xml version="1.0" encoding="UTF-8" standalone="yes"?>
<Relationships xmlns="http://schemas.openxmlformats.org/package/2006/relationships">
<Relationship Id="rId1" Target="style13.xml" Type="http://schemas.microsoft.com/office/2011/relationships/chartStyle"/>
<Relationship Id="rId2" Target="colors13.xml" Type="http://schemas.microsoft.com/office/2011/relationships/chartColorStyle"/>
<Relationship Id="rId3" Target="../embeddings/Microsoft_Excel_Worksheet12.xlsx" Type="http://schemas.openxmlformats.org/officeDocument/2006/relationships/package"/>
</Relationships>

</file>

<file path=ppt/charts/_rels/chart14.xml.rels><?xml version="1.0" encoding="UTF-8" standalone="yes"?>
<Relationships xmlns="http://schemas.openxmlformats.org/package/2006/relationships">
<Relationship Id="rId1" Target="style14.xml" Type="http://schemas.microsoft.com/office/2011/relationships/chartStyle"/>
<Relationship Id="rId2" Target="colors14.xml" Type="http://schemas.microsoft.com/office/2011/relationships/chartColorStyle"/>
<Relationship Id="rId3" Target="../embeddings/Microsoft_Excel_Worksheet13.xlsx" Type="http://schemas.openxmlformats.org/officeDocument/2006/relationships/package"/>
</Relationships>

</file>

<file path=ppt/charts/_rels/chart15.xml.rels><?xml version="1.0" encoding="UTF-8" standalone="yes"?>
<Relationships xmlns="http://schemas.openxmlformats.org/package/2006/relationships">
<Relationship Id="rId1" Target="style15.xml" Type="http://schemas.microsoft.com/office/2011/relationships/chartStyle"/>
<Relationship Id="rId2" Target="colors15.xml" Type="http://schemas.microsoft.com/office/2011/relationships/chartColorStyle"/>
<Relationship Id="rId3" Target="../embeddings/Microsoft_Excel_Worksheet14.xlsx" Type="http://schemas.openxmlformats.org/officeDocument/2006/relationships/package"/>
</Relationships>

</file>

<file path=ppt/charts/_rels/chart16.xml.rels><?xml version="1.0" encoding="UTF-8" standalone="yes"?>
<Relationships xmlns="http://schemas.openxmlformats.org/package/2006/relationships">
<Relationship Id="rId1" Target="style16.xml" Type="http://schemas.microsoft.com/office/2011/relationships/chartStyle"/>
<Relationship Id="rId2" Target="colors16.xml" Type="http://schemas.microsoft.com/office/2011/relationships/chartColorStyle"/>
<Relationship Id="rId3" Target="../embeddings/Microsoft_Excel_Worksheet15.xlsx" Type="http://schemas.openxmlformats.org/officeDocument/2006/relationships/package"/>
</Relationships>

</file>

<file path=ppt/charts/_rels/chart17.xml.rels><?xml version="1.0" encoding="UTF-8" standalone="yes"?>
<Relationships xmlns="http://schemas.openxmlformats.org/package/2006/relationships">
<Relationship Id="rId1" Target="style17.xml" Type="http://schemas.microsoft.com/office/2011/relationships/chartStyle"/>
<Relationship Id="rId2" Target="colors17.xml" Type="http://schemas.microsoft.com/office/2011/relationships/chartColorStyle"/>
<Relationship Id="rId3" Target="../embeddings/Microsoft_Excel_Worksheet16.xlsx" Type="http://schemas.openxmlformats.org/officeDocument/2006/relationships/package"/>
</Relationships>

</file>

<file path=ppt/charts/_rels/chart18.xml.rels><?xml version="1.0" encoding="UTF-8" standalone="yes"?>
<Relationships xmlns="http://schemas.openxmlformats.org/package/2006/relationships">
<Relationship Id="rId1" Target="style18.xml" Type="http://schemas.microsoft.com/office/2011/relationships/chartStyle"/>
<Relationship Id="rId2" Target="colors18.xml" Type="http://schemas.microsoft.com/office/2011/relationships/chartColorStyle"/>
<Relationship Id="rId3" Target="../embeddings/Microsoft_Excel_Worksheet17.xlsx" Type="http://schemas.openxmlformats.org/officeDocument/2006/relationships/package"/>
</Relationships>

</file>

<file path=ppt/charts/_rels/chart19.xml.rels><?xml version="1.0" encoding="UTF-8" standalone="yes"?>
<Relationships xmlns="http://schemas.openxmlformats.org/package/2006/relationships">
<Relationship Id="rId1" Target="style19.xml" Type="http://schemas.microsoft.com/office/2011/relationships/chartStyle"/>
<Relationship Id="rId2" Target="colors19.xml" Type="http://schemas.microsoft.com/office/2011/relationships/chartColorStyle"/>
<Relationship Id="rId3" Target="../embeddings/Microsoft_Excel_Worksheet18.xlsx" Type="http://schemas.openxmlformats.org/officeDocument/2006/relationships/package"/>
</Relationships>

</file>

<file path=ppt/charts/_rels/chart2.xml.rels><?xml version="1.0" encoding="UTF-8" standalone="yes"?>
<Relationships xmlns="http://schemas.openxmlformats.org/package/2006/relationships">
<Relationship Id="rId1" Target="style2.xml" Type="http://schemas.microsoft.com/office/2011/relationships/chartStyle"/>
<Relationship Id="rId2" Target="colors2.xml" Type="http://schemas.microsoft.com/office/2011/relationships/chartColorStyle"/>
<Relationship Id="rId3" Target="../embeddings/Microsoft_Excel_Worksheet1.xlsx" Type="http://schemas.openxmlformats.org/officeDocument/2006/relationships/package"/>
</Relationships>

</file>

<file path=ppt/charts/_rels/chart20.xml.rels><?xml version="1.0" encoding="UTF-8" standalone="yes"?>
<Relationships xmlns="http://schemas.openxmlformats.org/package/2006/relationships">
<Relationship Id="rId1" Target="style20.xml" Type="http://schemas.microsoft.com/office/2011/relationships/chartStyle"/>
<Relationship Id="rId2" Target="colors20.xml" Type="http://schemas.microsoft.com/office/2011/relationships/chartColorStyle"/>
<Relationship Id="rId3" Target="../embeddings/Microsoft_Excel_Worksheet19.xlsx" Type="http://schemas.openxmlformats.org/officeDocument/2006/relationships/package"/>
</Relationships>

</file>

<file path=ppt/charts/_rels/chart21.xml.rels><?xml version="1.0" encoding="UTF-8" standalone="yes"?>
<Relationships xmlns="http://schemas.openxmlformats.org/package/2006/relationships">
<Relationship Id="rId1" Target="style21.xml" Type="http://schemas.microsoft.com/office/2011/relationships/chartStyle"/>
<Relationship Id="rId2" Target="colors21.xml" Type="http://schemas.microsoft.com/office/2011/relationships/chartColorStyle"/>
<Relationship Id="rId3" Target="../embeddings/Microsoft_Excel_Worksheet20.xlsx" Type="http://schemas.openxmlformats.org/officeDocument/2006/relationships/package"/>
</Relationships>

</file>

<file path=ppt/charts/_rels/chart22.xml.rels><?xml version="1.0" encoding="UTF-8" standalone="yes"?>
<Relationships xmlns="http://schemas.openxmlformats.org/package/2006/relationships">
<Relationship Id="rId1" Target="style22.xml" Type="http://schemas.microsoft.com/office/2011/relationships/chartStyle"/>
<Relationship Id="rId2" Target="colors22.xml" Type="http://schemas.microsoft.com/office/2011/relationships/chartColorStyle"/>
<Relationship Id="rId3" Target="../embeddings/Microsoft_Excel_Worksheet21.xlsx" Type="http://schemas.openxmlformats.org/officeDocument/2006/relationships/package"/>
</Relationships>

</file>

<file path=ppt/charts/_rels/chart23.xml.rels><?xml version="1.0" encoding="UTF-8" standalone="yes"?>
<Relationships xmlns="http://schemas.openxmlformats.org/package/2006/relationships">
<Relationship Id="rId1" Target="style23.xml" Type="http://schemas.microsoft.com/office/2011/relationships/chartStyle"/>
<Relationship Id="rId2" Target="colors23.xml" Type="http://schemas.microsoft.com/office/2011/relationships/chartColorStyle"/>
<Relationship Id="rId3" Target="../embeddings/Microsoft_Excel_Worksheet22.xlsx" Type="http://schemas.openxmlformats.org/officeDocument/2006/relationships/package"/>
</Relationships>

</file>

<file path=ppt/charts/_rels/chart24.xml.rels><?xml version="1.0" encoding="UTF-8" standalone="yes"?>
<Relationships xmlns="http://schemas.openxmlformats.org/package/2006/relationships">
<Relationship Id="rId1" Target="style24.xml" Type="http://schemas.microsoft.com/office/2011/relationships/chartStyle"/>
<Relationship Id="rId2" Target="colors24.xml" Type="http://schemas.microsoft.com/office/2011/relationships/chartColorStyle"/>
<Relationship Id="rId3" Target="../embeddings/Microsoft_Excel_Worksheet23.xlsx" Type="http://schemas.openxmlformats.org/officeDocument/2006/relationships/package"/>
</Relationships>

</file>

<file path=ppt/charts/_rels/chart25.xml.rels><?xml version="1.0" encoding="UTF-8" standalone="yes"?>
<Relationships xmlns="http://schemas.openxmlformats.org/package/2006/relationships">
<Relationship Id="rId1" Target="style25.xml" Type="http://schemas.microsoft.com/office/2011/relationships/chartStyle"/>
<Relationship Id="rId2" Target="colors25.xml" Type="http://schemas.microsoft.com/office/2011/relationships/chartColorStyle"/>
<Relationship Id="rId3" Target="../embeddings/Microsoft_Excel_Worksheet24.xlsx" Type="http://schemas.openxmlformats.org/officeDocument/2006/relationships/package"/>
</Relationships>

</file>

<file path=ppt/charts/_rels/chart26.xml.rels><?xml version="1.0" encoding="UTF-8" standalone="yes"?>
<Relationships xmlns="http://schemas.openxmlformats.org/package/2006/relationships">
<Relationship Id="rId1" Target="style26.xml" Type="http://schemas.microsoft.com/office/2011/relationships/chartStyle"/>
<Relationship Id="rId2" Target="colors26.xml" Type="http://schemas.microsoft.com/office/2011/relationships/chartColorStyle"/>
<Relationship Id="rId3" Target="../embeddings/Microsoft_Excel_Worksheet25.xlsx" Type="http://schemas.openxmlformats.org/officeDocument/2006/relationships/package"/>
</Relationships>

</file>

<file path=ppt/charts/_rels/chart27.xml.rels><?xml version="1.0" encoding="UTF-8" standalone="yes"?>
<Relationships xmlns="http://schemas.openxmlformats.org/package/2006/relationships">
<Relationship Id="rId1" Target="style27.xml" Type="http://schemas.microsoft.com/office/2011/relationships/chartStyle"/>
<Relationship Id="rId2" Target="colors27.xml" Type="http://schemas.microsoft.com/office/2011/relationships/chartColorStyle"/>
<Relationship Id="rId3" Target="../embeddings/Microsoft_Excel_Worksheet26.xlsx" Type="http://schemas.openxmlformats.org/officeDocument/2006/relationships/package"/>
</Relationships>

</file>

<file path=ppt/charts/_rels/chart28.xml.rels><?xml version="1.0" encoding="UTF-8" standalone="yes"?>
<Relationships xmlns="http://schemas.openxmlformats.org/package/2006/relationships">
<Relationship Id="rId1" Target="style28.xml" Type="http://schemas.microsoft.com/office/2011/relationships/chartStyle"/>
<Relationship Id="rId2" Target="colors28.xml" Type="http://schemas.microsoft.com/office/2011/relationships/chartColorStyle"/>
<Relationship Id="rId3" Target="../embeddings/Microsoft_Excel_Worksheet27.xlsx" Type="http://schemas.openxmlformats.org/officeDocument/2006/relationships/package"/>
</Relationships>

</file>

<file path=ppt/charts/_rels/chart29.xml.rels><?xml version="1.0" encoding="UTF-8" standalone="yes"?>
<Relationships xmlns="http://schemas.openxmlformats.org/package/2006/relationships">
<Relationship Id="rId1" Target="style29.xml" Type="http://schemas.microsoft.com/office/2011/relationships/chartStyle"/>
<Relationship Id="rId2" Target="colors29.xml" Type="http://schemas.microsoft.com/office/2011/relationships/chartColorStyle"/>
<Relationship Id="rId3" Target="../embeddings/Microsoft_Excel_Worksheet28.xlsx" Type="http://schemas.openxmlformats.org/officeDocument/2006/relationships/package"/>
</Relationships>

</file>

<file path=ppt/charts/_rels/chart3.xml.rels><?xml version="1.0" encoding="UTF-8" standalone="yes"?>
<Relationships xmlns="http://schemas.openxmlformats.org/package/2006/relationships">
<Relationship Id="rId1" Target="style3.xml" Type="http://schemas.microsoft.com/office/2011/relationships/chartStyle"/>
<Relationship Id="rId2" Target="colors3.xml" Type="http://schemas.microsoft.com/office/2011/relationships/chartColorStyle"/>
<Relationship Id="rId3" Target="../embeddings/Microsoft_Excel_Worksheet2.xlsx" Type="http://schemas.openxmlformats.org/officeDocument/2006/relationships/package"/>
</Relationships>

</file>

<file path=ppt/charts/_rels/chart30.xml.rels><?xml version="1.0" encoding="UTF-8" standalone="yes"?>
<Relationships xmlns="http://schemas.openxmlformats.org/package/2006/relationships">
<Relationship Id="rId1" Target="style30.xml" Type="http://schemas.microsoft.com/office/2011/relationships/chartStyle"/>
<Relationship Id="rId2" Target="colors30.xml" Type="http://schemas.microsoft.com/office/2011/relationships/chartColorStyle"/>
<Relationship Id="rId3" Target="../embeddings/Microsoft_Excel_Worksheet29.xlsx" Type="http://schemas.openxmlformats.org/officeDocument/2006/relationships/package"/>
</Relationships>

</file>

<file path=ppt/charts/_rels/chart31.xml.rels><?xml version="1.0" encoding="UTF-8" standalone="yes"?>
<Relationships xmlns="http://schemas.openxmlformats.org/package/2006/relationships">
<Relationship Id="rId1" Target="style31.xml" Type="http://schemas.microsoft.com/office/2011/relationships/chartStyle"/>
<Relationship Id="rId2" Target="colors31.xml" Type="http://schemas.microsoft.com/office/2011/relationships/chartColorStyle"/>
<Relationship Id="rId3" Target="../embeddings/Microsoft_Excel_Worksheet30.xlsx" Type="http://schemas.openxmlformats.org/officeDocument/2006/relationships/package"/>
</Relationships>

</file>

<file path=ppt/charts/_rels/chart32.xml.rels><?xml version="1.0" encoding="UTF-8" standalone="yes"?>
<Relationships xmlns="http://schemas.openxmlformats.org/package/2006/relationships">
<Relationship Id="rId1" Target="style32.xml" Type="http://schemas.microsoft.com/office/2011/relationships/chartStyle"/>
<Relationship Id="rId2" Target="colors32.xml" Type="http://schemas.microsoft.com/office/2011/relationships/chartColorStyle"/>
<Relationship Id="rId3" Target="../embeddings/Microsoft_Excel_Worksheet31.xlsx" Type="http://schemas.openxmlformats.org/officeDocument/2006/relationships/package"/>
</Relationships>

</file>

<file path=ppt/charts/_rels/chart33.xml.rels><?xml version="1.0" encoding="UTF-8" standalone="yes"?>
<Relationships xmlns="http://schemas.openxmlformats.org/package/2006/relationships">
<Relationship Id="rId1" Target="style33.xml" Type="http://schemas.microsoft.com/office/2011/relationships/chartStyle"/>
<Relationship Id="rId2" Target="colors33.xml" Type="http://schemas.microsoft.com/office/2011/relationships/chartColorStyle"/>
<Relationship Id="rId3" Target="../embeddings/Microsoft_Excel_Worksheet32.xlsx" Type="http://schemas.openxmlformats.org/officeDocument/2006/relationships/package"/>
</Relationships>

</file>

<file path=ppt/charts/_rels/chart34.xml.rels><?xml version="1.0" encoding="UTF-8" standalone="yes"?>
<Relationships xmlns="http://schemas.openxmlformats.org/package/2006/relationships">
<Relationship Id="rId1" Target="style34.xml" Type="http://schemas.microsoft.com/office/2011/relationships/chartStyle"/>
<Relationship Id="rId2" Target="colors34.xml" Type="http://schemas.microsoft.com/office/2011/relationships/chartColorStyle"/>
<Relationship Id="rId3" Target="../embeddings/Microsoft_Excel_Worksheet33.xlsx" Type="http://schemas.openxmlformats.org/officeDocument/2006/relationships/package"/>
</Relationships>

</file>

<file path=ppt/charts/_rels/chart35.xml.rels><?xml version="1.0" encoding="UTF-8" standalone="yes"?>
<Relationships xmlns="http://schemas.openxmlformats.org/package/2006/relationships">
<Relationship Id="rId1" Target="style35.xml" Type="http://schemas.microsoft.com/office/2011/relationships/chartStyle"/>
<Relationship Id="rId2" Target="colors35.xml" Type="http://schemas.microsoft.com/office/2011/relationships/chartColorStyle"/>
<Relationship Id="rId3" Target="../embeddings/Microsoft_Excel_Worksheet34.xlsx" Type="http://schemas.openxmlformats.org/officeDocument/2006/relationships/package"/>
</Relationships>

</file>

<file path=ppt/charts/_rels/chart36.xml.rels><?xml version="1.0" encoding="UTF-8" standalone="yes"?>
<Relationships xmlns="http://schemas.openxmlformats.org/package/2006/relationships">
<Relationship Id="rId1" Target="style36.xml" Type="http://schemas.microsoft.com/office/2011/relationships/chartStyle"/>
<Relationship Id="rId2" Target="colors36.xml" Type="http://schemas.microsoft.com/office/2011/relationships/chartColorStyle"/>
<Relationship Id="rId3" Target="../embeddings/Microsoft_Excel_Worksheet35.xlsx" Type="http://schemas.openxmlformats.org/officeDocument/2006/relationships/package"/>
</Relationships>

</file>

<file path=ppt/charts/_rels/chart37.xml.rels><?xml version="1.0" encoding="UTF-8" standalone="yes"?>
<Relationships xmlns="http://schemas.openxmlformats.org/package/2006/relationships">
<Relationship Id="rId1" Target="style37.xml" Type="http://schemas.microsoft.com/office/2011/relationships/chartStyle"/>
<Relationship Id="rId2" Target="colors37.xml" Type="http://schemas.microsoft.com/office/2011/relationships/chartColorStyle"/>
<Relationship Id="rId3" Target="../embeddings/Microsoft_Excel_Worksheet36.xlsx" Type="http://schemas.openxmlformats.org/officeDocument/2006/relationships/package"/>
</Relationships>

</file>

<file path=ppt/charts/_rels/chart38.xml.rels><?xml version="1.0" encoding="UTF-8" standalone="yes"?>
<Relationships xmlns="http://schemas.openxmlformats.org/package/2006/relationships">
<Relationship Id="rId1" Target="style38.xml" Type="http://schemas.microsoft.com/office/2011/relationships/chartStyle"/>
<Relationship Id="rId2" Target="colors38.xml" Type="http://schemas.microsoft.com/office/2011/relationships/chartColorStyle"/>
<Relationship Id="rId3" Target="../embeddings/Microsoft_Excel_Worksheet37.xlsx" Type="http://schemas.openxmlformats.org/officeDocument/2006/relationships/package"/>
</Relationships>

</file>

<file path=ppt/charts/_rels/chart39.xml.rels><?xml version="1.0" encoding="UTF-8" standalone="yes"?>
<Relationships xmlns="http://schemas.openxmlformats.org/package/2006/relationships">
<Relationship Id="rId1" Target="style39.xml" Type="http://schemas.microsoft.com/office/2011/relationships/chartStyle"/>
<Relationship Id="rId2" Target="colors39.xml" Type="http://schemas.microsoft.com/office/2011/relationships/chartColorStyle"/>
<Relationship Id="rId3" Target="../embeddings/Microsoft_Excel_Worksheet38.xlsx" Type="http://schemas.openxmlformats.org/officeDocument/2006/relationships/package"/>
</Relationships>

</file>

<file path=ppt/charts/_rels/chart4.xml.rels><?xml version="1.0" encoding="UTF-8" standalone="yes"?>
<Relationships xmlns="http://schemas.openxmlformats.org/package/2006/relationships">
<Relationship Id="rId1" Target="style4.xml" Type="http://schemas.microsoft.com/office/2011/relationships/chartStyle"/>
<Relationship Id="rId2" Target="colors4.xml" Type="http://schemas.microsoft.com/office/2011/relationships/chartColorStyle"/>
<Relationship Id="rId3" Target="../embeddings/Microsoft_Excel_Worksheet3.xlsx" Type="http://schemas.openxmlformats.org/officeDocument/2006/relationships/package"/>
</Relationships>

</file>

<file path=ppt/charts/_rels/chart40.xml.rels><?xml version="1.0" encoding="UTF-8" standalone="yes"?>
<Relationships xmlns="http://schemas.openxmlformats.org/package/2006/relationships">
<Relationship Id="rId1" Target="style40.xml" Type="http://schemas.microsoft.com/office/2011/relationships/chartStyle"/>
<Relationship Id="rId2" Target="colors40.xml" Type="http://schemas.microsoft.com/office/2011/relationships/chartColorStyle"/>
<Relationship Id="rId3" Target="../embeddings/Microsoft_Excel_Worksheet39.xlsx" Type="http://schemas.openxmlformats.org/officeDocument/2006/relationships/package"/>
</Relationships>

</file>

<file path=ppt/charts/_rels/chart41.xml.rels><?xml version="1.0" encoding="UTF-8" standalone="yes"?>
<Relationships xmlns="http://schemas.openxmlformats.org/package/2006/relationships">
<Relationship Id="rId1" Target="style41.xml" Type="http://schemas.microsoft.com/office/2011/relationships/chartStyle"/>
<Relationship Id="rId2" Target="colors41.xml" Type="http://schemas.microsoft.com/office/2011/relationships/chartColorStyle"/>
<Relationship Id="rId3" Target="../embeddings/Microsoft_Excel_Worksheet40.xlsx" Type="http://schemas.openxmlformats.org/officeDocument/2006/relationships/package"/>
</Relationships>

</file>

<file path=ppt/charts/_rels/chart42.xml.rels><?xml version="1.0" encoding="UTF-8" standalone="yes"?>
<Relationships xmlns="http://schemas.openxmlformats.org/package/2006/relationships">
<Relationship Id="rId1" Target="style42.xml" Type="http://schemas.microsoft.com/office/2011/relationships/chartStyle"/>
<Relationship Id="rId2" Target="colors42.xml" Type="http://schemas.microsoft.com/office/2011/relationships/chartColorStyle"/>
<Relationship Id="rId3" Target="../embeddings/Microsoft_Excel_Worksheet41.xlsx" Type="http://schemas.openxmlformats.org/officeDocument/2006/relationships/package"/>
</Relationships>

</file>

<file path=ppt/charts/_rels/chart43.xml.rels><?xml version="1.0" encoding="UTF-8" standalone="yes"?>
<Relationships xmlns="http://schemas.openxmlformats.org/package/2006/relationships">
<Relationship Id="rId1" Target="style43.xml" Type="http://schemas.microsoft.com/office/2011/relationships/chartStyle"/>
<Relationship Id="rId2" Target="colors43.xml" Type="http://schemas.microsoft.com/office/2011/relationships/chartColorStyle"/>
<Relationship Id="rId3" Target="../embeddings/Microsoft_Excel_Worksheet42.xlsx" Type="http://schemas.openxmlformats.org/officeDocument/2006/relationships/package"/>
</Relationships>

</file>

<file path=ppt/charts/_rels/chart44.xml.rels><?xml version="1.0" encoding="UTF-8" standalone="yes"?>
<Relationships xmlns="http://schemas.openxmlformats.org/package/2006/relationships">
<Relationship Id="rId1" Target="style44.xml" Type="http://schemas.microsoft.com/office/2011/relationships/chartStyle"/>
<Relationship Id="rId2" Target="colors44.xml" Type="http://schemas.microsoft.com/office/2011/relationships/chartColorStyle"/>
<Relationship Id="rId3" Target="../embeddings/Microsoft_Excel_Worksheet43.xlsx" Type="http://schemas.openxmlformats.org/officeDocument/2006/relationships/package"/>
</Relationships>

</file>

<file path=ppt/charts/_rels/chart45.xml.rels><?xml version="1.0" encoding="UTF-8" standalone="yes"?>
<Relationships xmlns="http://schemas.openxmlformats.org/package/2006/relationships">
<Relationship Id="rId1" Target="style45.xml" Type="http://schemas.microsoft.com/office/2011/relationships/chartStyle"/>
<Relationship Id="rId2" Target="colors45.xml" Type="http://schemas.microsoft.com/office/2011/relationships/chartColorStyle"/>
<Relationship Id="rId3" Target="../embeddings/Microsoft_Excel_Worksheet44.xlsx" Type="http://schemas.openxmlformats.org/officeDocument/2006/relationships/package"/>
</Relationships>

</file>

<file path=ppt/charts/_rels/chart46.xml.rels><?xml version="1.0" encoding="UTF-8" standalone="yes"?>
<Relationships xmlns="http://schemas.openxmlformats.org/package/2006/relationships">
<Relationship Id="rId1" Target="style46.xml" Type="http://schemas.microsoft.com/office/2011/relationships/chartStyle"/>
<Relationship Id="rId2" Target="colors46.xml" Type="http://schemas.microsoft.com/office/2011/relationships/chartColorStyle"/>
<Relationship Id="rId3" Target="../embeddings/Microsoft_Excel_Worksheet45.xlsx" Type="http://schemas.openxmlformats.org/officeDocument/2006/relationships/package"/>
</Relationships>

</file>

<file path=ppt/charts/_rels/chart47.xml.rels><?xml version="1.0" encoding="UTF-8" standalone="yes"?>
<Relationships xmlns="http://schemas.openxmlformats.org/package/2006/relationships">
<Relationship Id="rId1" Target="style47.xml" Type="http://schemas.microsoft.com/office/2011/relationships/chartStyle"/>
<Relationship Id="rId2" Target="colors47.xml" Type="http://schemas.microsoft.com/office/2011/relationships/chartColorStyle"/>
<Relationship Id="rId3" Target="../embeddings/Microsoft_Excel_Worksheet46.xlsx" Type="http://schemas.openxmlformats.org/officeDocument/2006/relationships/package"/>
</Relationships>

</file>

<file path=ppt/charts/_rels/chart48.xml.rels><?xml version="1.0" encoding="UTF-8" standalone="yes"?>
<Relationships xmlns="http://schemas.openxmlformats.org/package/2006/relationships">
<Relationship Id="rId1" Target="style48.xml" Type="http://schemas.microsoft.com/office/2011/relationships/chartStyle"/>
<Relationship Id="rId2" Target="colors48.xml" Type="http://schemas.microsoft.com/office/2011/relationships/chartColorStyle"/>
<Relationship Id="rId3" Target="../embeddings/Microsoft_Excel_Worksheet47.xlsx" Type="http://schemas.openxmlformats.org/officeDocument/2006/relationships/package"/>
</Relationships>

</file>

<file path=ppt/charts/_rels/chart49.xml.rels><?xml version="1.0" encoding="UTF-8" standalone="yes"?>
<Relationships xmlns="http://schemas.openxmlformats.org/package/2006/relationships">
<Relationship Id="rId1" Target="style49.xml" Type="http://schemas.microsoft.com/office/2011/relationships/chartStyle"/>
<Relationship Id="rId2" Target="colors49.xml" Type="http://schemas.microsoft.com/office/2011/relationships/chartColorStyle"/>
<Relationship Id="rId3" Target="../embeddings/Microsoft_Excel_Worksheet48.xlsx" Type="http://schemas.openxmlformats.org/officeDocument/2006/relationships/package"/>
</Relationships>

</file>

<file path=ppt/charts/_rels/chart5.xml.rels><?xml version="1.0" encoding="UTF-8" standalone="yes"?>
<Relationships xmlns="http://schemas.openxmlformats.org/package/2006/relationships">
<Relationship Id="rId1" Target="style5.xml" Type="http://schemas.microsoft.com/office/2011/relationships/chartStyle"/>
<Relationship Id="rId2" Target="colors5.xml" Type="http://schemas.microsoft.com/office/2011/relationships/chartColorStyle"/>
<Relationship Id="rId3" Target="../embeddings/Microsoft_Excel_Worksheet4.xlsx" Type="http://schemas.openxmlformats.org/officeDocument/2006/relationships/package"/>
</Relationships>

</file>

<file path=ppt/charts/_rels/chart50.xml.rels><?xml version="1.0" encoding="UTF-8" standalone="yes"?>
<Relationships xmlns="http://schemas.openxmlformats.org/package/2006/relationships">
<Relationship Id="rId1" Target="style50.xml" Type="http://schemas.microsoft.com/office/2011/relationships/chartStyle"/>
<Relationship Id="rId2" Target="colors50.xml" Type="http://schemas.microsoft.com/office/2011/relationships/chartColorStyle"/>
<Relationship Id="rId3" Target="../embeddings/Microsoft_Excel_Worksheet49.xlsx" Type="http://schemas.openxmlformats.org/officeDocument/2006/relationships/package"/>
</Relationships>

</file>

<file path=ppt/charts/_rels/chart51.xml.rels><?xml version="1.0" encoding="UTF-8" standalone="yes"?>
<Relationships xmlns="http://schemas.openxmlformats.org/package/2006/relationships">
<Relationship Id="rId1" Target="style51.xml" Type="http://schemas.microsoft.com/office/2011/relationships/chartStyle"/>
<Relationship Id="rId2" Target="colors51.xml" Type="http://schemas.microsoft.com/office/2011/relationships/chartColorStyle"/>
<Relationship Id="rId3" Target="../embeddings/Microsoft_Excel_Worksheet50.xlsx" Type="http://schemas.openxmlformats.org/officeDocument/2006/relationships/package"/>
</Relationships>

</file>

<file path=ppt/charts/_rels/chart52.xml.rels><?xml version="1.0" encoding="UTF-8" standalone="yes"?>
<Relationships xmlns="http://schemas.openxmlformats.org/package/2006/relationships">
<Relationship Id="rId1" Target="style52.xml" Type="http://schemas.microsoft.com/office/2011/relationships/chartStyle"/>
<Relationship Id="rId2" Target="colors52.xml" Type="http://schemas.microsoft.com/office/2011/relationships/chartColorStyle"/>
<Relationship Id="rId3" Target="../embeddings/Microsoft_Excel_Worksheet51.xlsx" Type="http://schemas.openxmlformats.org/officeDocument/2006/relationships/package"/>
</Relationships>

</file>

<file path=ppt/charts/_rels/chart53.xml.rels><?xml version="1.0" encoding="UTF-8" standalone="yes"?>
<Relationships xmlns="http://schemas.openxmlformats.org/package/2006/relationships">
<Relationship Id="rId1" Target="style53.xml" Type="http://schemas.microsoft.com/office/2011/relationships/chartStyle"/>
<Relationship Id="rId2" Target="colors53.xml" Type="http://schemas.microsoft.com/office/2011/relationships/chartColorStyle"/>
<Relationship Id="rId3" Target="../embeddings/Microsoft_Excel_Worksheet52.xlsx" Type="http://schemas.openxmlformats.org/officeDocument/2006/relationships/package"/>
</Relationships>

</file>

<file path=ppt/charts/_rels/chart54.xml.rels><?xml version="1.0" encoding="UTF-8" standalone="yes"?>
<Relationships xmlns="http://schemas.openxmlformats.org/package/2006/relationships">
<Relationship Id="rId1" Target="style54.xml" Type="http://schemas.microsoft.com/office/2011/relationships/chartStyle"/>
<Relationship Id="rId2" Target="colors54.xml" Type="http://schemas.microsoft.com/office/2011/relationships/chartColorStyle"/>
<Relationship Id="rId3" Target="../embeddings/Microsoft_Excel_Worksheet53.xlsx" Type="http://schemas.openxmlformats.org/officeDocument/2006/relationships/package"/>
</Relationships>

</file>

<file path=ppt/charts/_rels/chart55.xml.rels><?xml version="1.0" encoding="UTF-8" standalone="yes"?>
<Relationships xmlns="http://schemas.openxmlformats.org/package/2006/relationships">
<Relationship Id="rId1" Target="style55.xml" Type="http://schemas.microsoft.com/office/2011/relationships/chartStyle"/>
<Relationship Id="rId2" Target="colors55.xml" Type="http://schemas.microsoft.com/office/2011/relationships/chartColorStyle"/>
<Relationship Id="rId3" Target="../embeddings/Microsoft_Excel_Worksheet54.xlsx" Type="http://schemas.openxmlformats.org/officeDocument/2006/relationships/package"/>
</Relationships>

</file>

<file path=ppt/charts/_rels/chart56.xml.rels><?xml version="1.0" encoding="UTF-8" standalone="yes"?>
<Relationships xmlns="http://schemas.openxmlformats.org/package/2006/relationships">
<Relationship Id="rId1" Target="style56.xml" Type="http://schemas.microsoft.com/office/2011/relationships/chartStyle"/>
<Relationship Id="rId2" Target="colors56.xml" Type="http://schemas.microsoft.com/office/2011/relationships/chartColorStyle"/>
<Relationship Id="rId3" Target="../embeddings/Microsoft_Excel_Worksheet55.xlsx" Type="http://schemas.openxmlformats.org/officeDocument/2006/relationships/package"/>
</Relationships>

</file>

<file path=ppt/charts/_rels/chart57.xml.rels><?xml version="1.0" encoding="UTF-8" standalone="yes"?>
<Relationships xmlns="http://schemas.openxmlformats.org/package/2006/relationships">
<Relationship Id="rId1" Target="style57.xml" Type="http://schemas.microsoft.com/office/2011/relationships/chartStyle"/>
<Relationship Id="rId2" Target="colors57.xml" Type="http://schemas.microsoft.com/office/2011/relationships/chartColorStyle"/>
<Relationship Id="rId3" Target="../embeddings/Microsoft_Excel_Worksheet56.xlsx" Type="http://schemas.openxmlformats.org/officeDocument/2006/relationships/package"/>
</Relationships>

</file>

<file path=ppt/charts/_rels/chart58.xml.rels><?xml version="1.0" encoding="UTF-8" standalone="yes"?>
<Relationships xmlns="http://schemas.openxmlformats.org/package/2006/relationships">
<Relationship Id="rId1" Target="style58.xml" Type="http://schemas.microsoft.com/office/2011/relationships/chartStyle"/>
<Relationship Id="rId2" Target="colors58.xml" Type="http://schemas.microsoft.com/office/2011/relationships/chartColorStyle"/>
<Relationship Id="rId3" Target="../embeddings/Microsoft_Excel_Worksheet57.xlsx" Type="http://schemas.openxmlformats.org/officeDocument/2006/relationships/package"/>
</Relationships>

</file>

<file path=ppt/charts/_rels/chart59.xml.rels><?xml version="1.0" encoding="UTF-8" standalone="yes"?>
<Relationships xmlns="http://schemas.openxmlformats.org/package/2006/relationships">
<Relationship Id="rId1" Target="style59.xml" Type="http://schemas.microsoft.com/office/2011/relationships/chartStyle"/>
<Relationship Id="rId2" Target="colors59.xml" Type="http://schemas.microsoft.com/office/2011/relationships/chartColorStyle"/>
<Relationship Id="rId3" Target="../embeddings/Microsoft_Excel_Worksheet58.xlsx" Type="http://schemas.openxmlformats.org/officeDocument/2006/relationships/package"/>
</Relationships>

</file>

<file path=ppt/charts/_rels/chart6.xml.rels><?xml version="1.0" encoding="UTF-8" standalone="yes"?>
<Relationships xmlns="http://schemas.openxmlformats.org/package/2006/relationships">
<Relationship Id="rId1" Target="style6.xml" Type="http://schemas.microsoft.com/office/2011/relationships/chartStyle"/>
<Relationship Id="rId2" Target="colors6.xml" Type="http://schemas.microsoft.com/office/2011/relationships/chartColorStyle"/>
<Relationship Id="rId3" Target="../embeddings/Microsoft_Excel_Worksheet5.xlsx" Type="http://schemas.openxmlformats.org/officeDocument/2006/relationships/package"/>
</Relationships>

</file>

<file path=ppt/charts/_rels/chart60.xml.rels><?xml version="1.0" encoding="UTF-8" standalone="yes"?>
<Relationships xmlns="http://schemas.openxmlformats.org/package/2006/relationships">
<Relationship Id="rId1" Target="style60.xml" Type="http://schemas.microsoft.com/office/2011/relationships/chartStyle"/>
<Relationship Id="rId2" Target="colors60.xml" Type="http://schemas.microsoft.com/office/2011/relationships/chartColorStyle"/>
<Relationship Id="rId3" Target="../embeddings/Microsoft_Excel_Worksheet59.xlsx" Type="http://schemas.openxmlformats.org/officeDocument/2006/relationships/package"/>
</Relationships>

</file>

<file path=ppt/charts/_rels/chart61.xml.rels><?xml version="1.0" encoding="UTF-8" standalone="yes"?>
<Relationships xmlns="http://schemas.openxmlformats.org/package/2006/relationships">
<Relationship Id="rId1" Target="style61.xml" Type="http://schemas.microsoft.com/office/2011/relationships/chartStyle"/>
<Relationship Id="rId2" Target="colors61.xml" Type="http://schemas.microsoft.com/office/2011/relationships/chartColorStyle"/>
<Relationship Id="rId3" Target="../embeddings/Microsoft_Excel_Worksheet60.xlsx" Type="http://schemas.openxmlformats.org/officeDocument/2006/relationships/package"/>
</Relationships>

</file>

<file path=ppt/charts/_rels/chart62.xml.rels><?xml version="1.0" encoding="UTF-8" standalone="yes"?>
<Relationships xmlns="http://schemas.openxmlformats.org/package/2006/relationships">
<Relationship Id="rId1" Target="style62.xml" Type="http://schemas.microsoft.com/office/2011/relationships/chartStyle"/>
<Relationship Id="rId2" Target="colors62.xml" Type="http://schemas.microsoft.com/office/2011/relationships/chartColorStyle"/>
<Relationship Id="rId3" Target="../embeddings/Microsoft_Excel_Worksheet61.xlsx" Type="http://schemas.openxmlformats.org/officeDocument/2006/relationships/package"/>
</Relationships>

</file>

<file path=ppt/charts/_rels/chart63.xml.rels><?xml version="1.0" encoding="UTF-8" standalone="yes"?>
<Relationships xmlns="http://schemas.openxmlformats.org/package/2006/relationships">
<Relationship Id="rId1" Target="style63.xml" Type="http://schemas.microsoft.com/office/2011/relationships/chartStyle"/>
<Relationship Id="rId2" Target="colors63.xml" Type="http://schemas.microsoft.com/office/2011/relationships/chartColorStyle"/>
<Relationship Id="rId3" Target="../embeddings/Microsoft_Excel_Worksheet62.xlsx" Type="http://schemas.openxmlformats.org/officeDocument/2006/relationships/package"/>
</Relationships>

</file>

<file path=ppt/charts/_rels/chart64.xml.rels><?xml version="1.0" encoding="UTF-8" standalone="yes"?>
<Relationships xmlns="http://schemas.openxmlformats.org/package/2006/relationships">
<Relationship Id="rId1" Target="style64.xml" Type="http://schemas.microsoft.com/office/2011/relationships/chartStyle"/>
<Relationship Id="rId2" Target="colors64.xml" Type="http://schemas.microsoft.com/office/2011/relationships/chartColorStyle"/>
<Relationship Id="rId3" Target="../embeddings/Microsoft_Excel_Worksheet63.xlsx" Type="http://schemas.openxmlformats.org/officeDocument/2006/relationships/package"/>
</Relationships>

</file>

<file path=ppt/charts/_rels/chart65.xml.rels><?xml version="1.0" encoding="UTF-8" standalone="yes"?>
<Relationships xmlns="http://schemas.openxmlformats.org/package/2006/relationships">
<Relationship Id="rId1" Target="style65.xml" Type="http://schemas.microsoft.com/office/2011/relationships/chartStyle"/>
<Relationship Id="rId2" Target="colors65.xml" Type="http://schemas.microsoft.com/office/2011/relationships/chartColorStyle"/>
<Relationship Id="rId3" Target="../embeddings/Microsoft_Excel_Worksheet64.xlsx" Type="http://schemas.openxmlformats.org/officeDocument/2006/relationships/package"/>
</Relationships>

</file>

<file path=ppt/charts/_rels/chart66.xml.rels><?xml version="1.0" encoding="UTF-8" standalone="yes"?>
<Relationships xmlns="http://schemas.openxmlformats.org/package/2006/relationships">
<Relationship Id="rId1" Target="style66.xml" Type="http://schemas.microsoft.com/office/2011/relationships/chartStyle"/>
<Relationship Id="rId2" Target="colors66.xml" Type="http://schemas.microsoft.com/office/2011/relationships/chartColorStyle"/>
<Relationship Id="rId3" Target="../embeddings/Microsoft_Excel_Worksheet65.xlsx" Type="http://schemas.openxmlformats.org/officeDocument/2006/relationships/package"/>
</Relationships>

</file>

<file path=ppt/charts/_rels/chart67.xml.rels><?xml version="1.0" encoding="UTF-8" standalone="yes"?>
<Relationships xmlns="http://schemas.openxmlformats.org/package/2006/relationships">
<Relationship Id="rId1" Target="style67.xml" Type="http://schemas.microsoft.com/office/2011/relationships/chartStyle"/>
<Relationship Id="rId2" Target="colors67.xml" Type="http://schemas.microsoft.com/office/2011/relationships/chartColorStyle"/>
<Relationship Id="rId3" Target="../embeddings/Microsoft_Excel_Worksheet66.xlsx" Type="http://schemas.openxmlformats.org/officeDocument/2006/relationships/package"/>
</Relationships>

</file>

<file path=ppt/charts/_rels/chart68.xml.rels><?xml version="1.0" encoding="UTF-8" standalone="yes"?>
<Relationships xmlns="http://schemas.openxmlformats.org/package/2006/relationships">
<Relationship Id="rId1" Target="style68.xml" Type="http://schemas.microsoft.com/office/2011/relationships/chartStyle"/>
<Relationship Id="rId2" Target="colors68.xml" Type="http://schemas.microsoft.com/office/2011/relationships/chartColorStyle"/>
<Relationship Id="rId3" Target="../embeddings/Microsoft_Excel_Worksheet67.xlsx" Type="http://schemas.openxmlformats.org/officeDocument/2006/relationships/package"/>
</Relationships>

</file>

<file path=ppt/charts/_rels/chart69.xml.rels><?xml version="1.0" encoding="UTF-8" standalone="yes"?>
<Relationships xmlns="http://schemas.openxmlformats.org/package/2006/relationships">
<Relationship Id="rId1" Target="style69.xml" Type="http://schemas.microsoft.com/office/2011/relationships/chartStyle"/>
<Relationship Id="rId2" Target="colors69.xml" Type="http://schemas.microsoft.com/office/2011/relationships/chartColorStyle"/>
<Relationship Id="rId3" Target="../embeddings/Microsoft_Excel_Worksheet68.xlsx" Type="http://schemas.openxmlformats.org/officeDocument/2006/relationships/package"/>
</Relationships>

</file>

<file path=ppt/charts/_rels/chart7.xml.rels><?xml version="1.0" encoding="UTF-8" standalone="yes"?>
<Relationships xmlns="http://schemas.openxmlformats.org/package/2006/relationships">
<Relationship Id="rId1" Target="style7.xml" Type="http://schemas.microsoft.com/office/2011/relationships/chartStyle"/>
<Relationship Id="rId2" Target="colors7.xml" Type="http://schemas.microsoft.com/office/2011/relationships/chartColorStyle"/>
<Relationship Id="rId3" Target="../embeddings/Microsoft_Excel_Worksheet6.xlsx" Type="http://schemas.openxmlformats.org/officeDocument/2006/relationships/package"/>
</Relationships>

</file>

<file path=ppt/charts/_rels/chart70.xml.rels><?xml version="1.0" encoding="UTF-8" standalone="yes"?>
<Relationships xmlns="http://schemas.openxmlformats.org/package/2006/relationships">
<Relationship Id="rId1" Target="style70.xml" Type="http://schemas.microsoft.com/office/2011/relationships/chartStyle"/>
<Relationship Id="rId2" Target="colors70.xml" Type="http://schemas.microsoft.com/office/2011/relationships/chartColorStyle"/>
<Relationship Id="rId3" Target="../embeddings/Microsoft_Excel_Worksheet69.xlsx" Type="http://schemas.openxmlformats.org/officeDocument/2006/relationships/package"/>
</Relationships>

</file>

<file path=ppt/charts/_rels/chart71.xml.rels><?xml version="1.0" encoding="UTF-8" standalone="yes"?>
<Relationships xmlns="http://schemas.openxmlformats.org/package/2006/relationships">
<Relationship Id="rId1" Target="style71.xml" Type="http://schemas.microsoft.com/office/2011/relationships/chartStyle"/>
<Relationship Id="rId2" Target="colors71.xml" Type="http://schemas.microsoft.com/office/2011/relationships/chartColorStyle"/>
<Relationship Id="rId3" Target="../embeddings/Microsoft_Excel_Worksheet70.xlsx" Type="http://schemas.openxmlformats.org/officeDocument/2006/relationships/package"/>
</Relationships>

</file>

<file path=ppt/charts/_rels/chart72.xml.rels><?xml version="1.0" encoding="UTF-8" standalone="yes"?>
<Relationships xmlns="http://schemas.openxmlformats.org/package/2006/relationships">
<Relationship Id="rId1" Target="style72.xml" Type="http://schemas.microsoft.com/office/2011/relationships/chartStyle"/>
<Relationship Id="rId2" Target="colors72.xml" Type="http://schemas.microsoft.com/office/2011/relationships/chartColorStyle"/>
<Relationship Id="rId3" Target="../embeddings/Microsoft_Excel_Worksheet71.xlsx" Type="http://schemas.openxmlformats.org/officeDocument/2006/relationships/package"/>
</Relationships>

</file>

<file path=ppt/charts/_rels/chart73.xml.rels><?xml version="1.0" encoding="UTF-8" standalone="yes"?>
<Relationships xmlns="http://schemas.openxmlformats.org/package/2006/relationships">
<Relationship Id="rId1" Target="style73.xml" Type="http://schemas.microsoft.com/office/2011/relationships/chartStyle"/>
<Relationship Id="rId2" Target="colors73.xml" Type="http://schemas.microsoft.com/office/2011/relationships/chartColorStyle"/>
<Relationship Id="rId3" Target="../embeddings/Microsoft_Excel_Worksheet72.xlsx" Type="http://schemas.openxmlformats.org/officeDocument/2006/relationships/package"/>
</Relationships>

</file>

<file path=ppt/charts/_rels/chart74.xml.rels><?xml version="1.0" encoding="UTF-8" standalone="yes"?>
<Relationships xmlns="http://schemas.openxmlformats.org/package/2006/relationships">
<Relationship Id="rId1" Target="style74.xml" Type="http://schemas.microsoft.com/office/2011/relationships/chartStyle"/>
<Relationship Id="rId2" Target="colors74.xml" Type="http://schemas.microsoft.com/office/2011/relationships/chartColorStyle"/>
<Relationship Id="rId3" Target="../embeddings/Microsoft_Excel_Worksheet73.xlsx" Type="http://schemas.openxmlformats.org/officeDocument/2006/relationships/package"/>
</Relationships>

</file>

<file path=ppt/charts/_rels/chart75.xml.rels><?xml version="1.0" encoding="UTF-8" standalone="yes"?>
<Relationships xmlns="http://schemas.openxmlformats.org/package/2006/relationships">
<Relationship Id="rId1" Target="style75.xml" Type="http://schemas.microsoft.com/office/2011/relationships/chartStyle"/>
<Relationship Id="rId2" Target="colors75.xml" Type="http://schemas.microsoft.com/office/2011/relationships/chartColorStyle"/>
<Relationship Id="rId3" Target="../embeddings/Microsoft_Excel_Worksheet74.xlsx" Type="http://schemas.openxmlformats.org/officeDocument/2006/relationships/package"/>
</Relationships>

</file>

<file path=ppt/charts/_rels/chart76.xml.rels><?xml version="1.0" encoding="UTF-8" standalone="yes"?>
<Relationships xmlns="http://schemas.openxmlformats.org/package/2006/relationships">
<Relationship Id="rId1" Target="style76.xml" Type="http://schemas.microsoft.com/office/2011/relationships/chartStyle"/>
<Relationship Id="rId2" Target="colors76.xml" Type="http://schemas.microsoft.com/office/2011/relationships/chartColorStyle"/>
<Relationship Id="rId3" Target="../embeddings/Microsoft_Excel_Worksheet75.xlsx" Type="http://schemas.openxmlformats.org/officeDocument/2006/relationships/package"/>
</Relationships>

</file>

<file path=ppt/charts/_rels/chart77.xml.rels><?xml version="1.0" encoding="UTF-8" standalone="yes"?>
<Relationships xmlns="http://schemas.openxmlformats.org/package/2006/relationships">
<Relationship Id="rId1" Target="style77.xml" Type="http://schemas.microsoft.com/office/2011/relationships/chartStyle"/>
<Relationship Id="rId2" Target="colors77.xml" Type="http://schemas.microsoft.com/office/2011/relationships/chartColorStyle"/>
<Relationship Id="rId3" Target="../embeddings/Microsoft_Excel_Worksheet76.xlsx" Type="http://schemas.openxmlformats.org/officeDocument/2006/relationships/package"/>
</Relationships>

</file>

<file path=ppt/charts/_rels/chart8.xml.rels><?xml version="1.0" encoding="UTF-8" standalone="yes"?>
<Relationships xmlns="http://schemas.openxmlformats.org/package/2006/relationships">
<Relationship Id="rId1" Target="style8.xml" Type="http://schemas.microsoft.com/office/2011/relationships/chartStyle"/>
<Relationship Id="rId2" Target="colors8.xml" Type="http://schemas.microsoft.com/office/2011/relationships/chartColorStyle"/>
<Relationship Id="rId3" Target="../embeddings/Microsoft_Excel_Worksheet7.xlsx" Type="http://schemas.openxmlformats.org/officeDocument/2006/relationships/package"/>
</Relationships>

</file>

<file path=ppt/charts/_rels/chart9.xml.rels><?xml version="1.0" encoding="UTF-8" standalone="yes"?>
<Relationships xmlns="http://schemas.openxmlformats.org/package/2006/relationships">
<Relationship Id="rId1" Target="style9.xml" Type="http://schemas.microsoft.com/office/2011/relationships/chartStyle"/>
<Relationship Id="rId2" Target="colors9.xml" Type="http://schemas.microsoft.com/office/2011/relationships/chartColorStyle"/>
<Relationship Id="rId3" Target="../embeddings/Microsoft_Excel_Worksheet8.xlsx" Type="http://schemas.openxmlformats.org/officeDocument/2006/relationships/package"/>
</Relationships>
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ubbleChart>
        <c:varyColors val="0"/>
        <c:ser>
          <c:idx val="0"/>
          <c:order val="0"/>
          <c:tx>
            <c:strRef>
              <c:f>Sheet1!$A$1</c:f>
              <c:strCache>
                <c:ptCount val="1"/>
                <c:pt idx="0">
                  <c:v>X</c:v>
                </c:pt>
              </c:strCache>
            </c:strRef>
          </c:tx>
          <c:spPr>
            <a:solidFill>
              <a:schemeClr val="accent1">
                <a:alpha val="75000"/>
              </a:schemeClr>
            </a:solidFill>
            <a:ln>
              <a:noFill/>
            </a:ln>
            <a:effectLst/>
          </c:spPr>
          <c:invertIfNegative val="0"/>
          <c:xVal>
            <c:numRef>
              <c:f>Sheet1!$A$2:$A$4</c:f>
              <c:numCache>
                <c:formatCode>General</c:formatCode>
                <c:ptCount val="3"/>
                <c:pt idx="0">
                  <c:v>7</c:v>
                </c:pt>
                <c:pt idx="1">
                  <c:v>18</c:v>
                </c:pt>
                <c:pt idx="2">
                  <c:v>26</c:v>
                </c:pt>
              </c:numCache>
            </c:numRef>
          </c:xVal>
          <c:yVal>
            <c:numRef>
              <c:f>Sheet1!$B$2:$B$4</c:f>
              <c:numCache>
                <c:formatCode>General</c:formatCode>
                <c:ptCount val="3"/>
                <c:pt idx="0">
                  <c:v>27</c:v>
                </c:pt>
                <c:pt idx="1">
                  <c:v>32</c:v>
                </c:pt>
                <c:pt idx="2">
                  <c:v>8</c:v>
                </c:pt>
              </c:numCache>
            </c:numRef>
          </c:yVal>
          <c:bubbleSize>
            <c:numRef>
              <c:f>Sheet1!$C$2:$C$4</c:f>
              <c:numCache>
                <c:formatCode>General</c:formatCode>
                <c:ptCount val="3"/>
                <c:pt idx="0">
                  <c:v>100</c:v>
                </c:pt>
                <c:pt idx="1">
                  <c:v>40</c:v>
                </c:pt>
                <c:pt idx="2">
                  <c:v>80</c:v>
                </c:pt>
              </c:numCache>
            </c:numRef>
          </c:bubbleSize>
          <c:bubble3D val="0"/>
          <c:extLst>
            <c:ext xmlns:c16="http://schemas.microsoft.com/office/drawing/2014/chart" uri="{C3380CC4-5D6E-409C-BE32-E72D297353CC}">
              <c16:uniqueId val="{00000000-987B-49E2-B66A-B4FD30BEE65A}"/>
            </c:ext>
          </c:extLst>
        </c:ser>
        <c:ser>
          <c:idx val="1"/>
          <c:order val="1"/>
          <c:tx>
            <c:strRef>
              <c:f>Sheet1!$D$1</c:f>
              <c:strCache>
                <c:ptCount val="1"/>
                <c:pt idx="0">
                  <c:v>X</c:v>
                </c:pt>
              </c:strCache>
            </c:strRef>
          </c:tx>
          <c:spPr>
            <a:solidFill>
              <a:schemeClr val="accent2">
                <a:alpha val="75000"/>
              </a:schemeClr>
            </a:solidFill>
            <a:ln w="25400">
              <a:noFill/>
            </a:ln>
            <a:effectLst/>
          </c:spPr>
          <c:invertIfNegative val="0"/>
          <c:xVal>
            <c:numRef>
              <c:f>Sheet1!$D$2:$D$4</c:f>
              <c:numCache>
                <c:formatCode>General</c:formatCode>
                <c:ptCount val="3"/>
                <c:pt idx="0">
                  <c:v>47</c:v>
                </c:pt>
                <c:pt idx="1">
                  <c:v>58</c:v>
                </c:pt>
                <c:pt idx="2">
                  <c:v>76</c:v>
                </c:pt>
              </c:numCache>
            </c:numRef>
          </c:xVal>
          <c:yVal>
            <c:numRef>
              <c:f>Sheet1!$E$2:$E$4</c:f>
              <c:numCache>
                <c:formatCode>General</c:formatCode>
                <c:ptCount val="3"/>
                <c:pt idx="0">
                  <c:v>27</c:v>
                </c:pt>
                <c:pt idx="1">
                  <c:v>32</c:v>
                </c:pt>
                <c:pt idx="2">
                  <c:v>8</c:v>
                </c:pt>
              </c:numCache>
            </c:numRef>
          </c:yVal>
          <c:bubbleSize>
            <c:numRef>
              <c:f>Sheet1!$F$2:$F$4</c:f>
              <c:numCache>
                <c:formatCode>General</c:formatCode>
                <c:ptCount val="3"/>
                <c:pt idx="0">
                  <c:v>100</c:v>
                </c:pt>
                <c:pt idx="1">
                  <c:v>40</c:v>
                </c:pt>
                <c:pt idx="2">
                  <c:v>80</c:v>
                </c:pt>
              </c:numCache>
            </c:numRef>
          </c:bubbleSize>
          <c:bubble3D val="0"/>
          <c:extLst>
            <c:ext xmlns:c16="http://schemas.microsoft.com/office/drawing/2014/chart" uri="{C3380CC4-5D6E-409C-BE32-E72D297353CC}">
              <c16:uniqueId val="{00000001-987B-49E2-B66A-B4FD30BEE65A}"/>
            </c:ext>
          </c:extLst>
        </c:ser>
        <c:ser>
          <c:idx val="2"/>
          <c:order val="2"/>
          <c:tx>
            <c:strRef>
              <c:f>Sheet1!$G$1</c:f>
              <c:strCache>
                <c:ptCount val="1"/>
                <c:pt idx="0">
                  <c:v>X</c:v>
                </c:pt>
              </c:strCache>
            </c:strRef>
          </c:tx>
          <c:spPr>
            <a:solidFill>
              <a:schemeClr val="accent3">
                <a:alpha val="75000"/>
              </a:schemeClr>
            </a:solidFill>
            <a:ln w="25400">
              <a:noFill/>
            </a:ln>
            <a:effectLst/>
          </c:spPr>
          <c:invertIfNegative val="0"/>
          <c:xVal>
            <c:numRef>
              <c:f>Sheet1!$G$2:$G$4</c:f>
              <c:numCache>
                <c:formatCode>General</c:formatCode>
                <c:ptCount val="3"/>
                <c:pt idx="0">
                  <c:v>27</c:v>
                </c:pt>
                <c:pt idx="1">
                  <c:v>58</c:v>
                </c:pt>
                <c:pt idx="2">
                  <c:v>96</c:v>
                </c:pt>
              </c:numCache>
            </c:numRef>
          </c:xVal>
          <c:yVal>
            <c:numRef>
              <c:f>Sheet1!$H$2:$H$4</c:f>
              <c:numCache>
                <c:formatCode>General</c:formatCode>
                <c:ptCount val="3"/>
                <c:pt idx="0">
                  <c:v>67</c:v>
                </c:pt>
                <c:pt idx="1">
                  <c:v>82</c:v>
                </c:pt>
                <c:pt idx="2">
                  <c:v>58</c:v>
                </c:pt>
              </c:numCache>
            </c:numRef>
          </c:yVal>
          <c:bubbleSize>
            <c:numRef>
              <c:f>Sheet1!$I$2:$I$4</c:f>
              <c:numCache>
                <c:formatCode>General</c:formatCode>
                <c:ptCount val="3"/>
                <c:pt idx="0">
                  <c:v>100</c:v>
                </c:pt>
                <c:pt idx="1">
                  <c:v>40</c:v>
                </c:pt>
                <c:pt idx="2">
                  <c:v>80</c:v>
                </c:pt>
              </c:numCache>
            </c:numRef>
          </c:bubbleSize>
          <c:bubble3D val="0"/>
          <c:extLst>
            <c:ext xmlns:c16="http://schemas.microsoft.com/office/drawing/2014/chart" uri="{C3380CC4-5D6E-409C-BE32-E72D297353CC}">
              <c16:uniqueId val="{00000002-987B-49E2-B66A-B4FD30BEE65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bubbleScale val="100"/>
        <c:showNegBubbles val="0"/>
        <c:axId val="341095848"/>
        <c:axId val="341097024"/>
      </c:bubbleChart>
      <c:valAx>
        <c:axId val="341095848"/>
        <c:scaling>
          <c:orientation val="minMax"/>
          <c:max val="100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Gotham Light" panose="02000603030000020004" pitchFamily="2" charset="0"/>
                    <a:ea typeface="+mn-ea"/>
                    <a:cs typeface="Gotham Book" pitchFamily="50" charset="0"/>
                  </a:defRPr>
                </a:pPr>
                <a:r>
                  <a:rPr lang="en-US"/>
                  <a:t>Software Resiliency</a:t>
                </a:r>
                <a:endParaRPr lang="fr-FR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Gotham Light" panose="02000603030000020004" pitchFamily="2" charset="0"/>
                  <a:ea typeface="+mn-ea"/>
                  <a:cs typeface="Gotham Book" pitchFamily="50" charset="0"/>
                </a:defRPr>
              </a:pPr>
              <a:endParaRPr lang="LID4096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Gotham Light" panose="02000603030000020004" pitchFamily="2" charset="0"/>
                <a:ea typeface="+mn-ea"/>
                <a:cs typeface="Gotham Book" pitchFamily="50" charset="0"/>
              </a:defRPr>
            </a:pPr>
            <a:endParaRPr lang="LID4096"/>
          </a:p>
        </c:txPr>
        <c:crossAx val="341097024"/>
        <c:crosses val="autoZero"/>
        <c:crossBetween val="midCat"/>
        <c:majorUnit val="10"/>
      </c:valAx>
      <c:valAx>
        <c:axId val="341097024"/>
        <c:scaling>
          <c:orientation val="minMax"/>
          <c:max val="100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Gotham Light" panose="02000603030000020004" pitchFamily="2" charset="0"/>
                    <a:ea typeface="+mn-ea"/>
                    <a:cs typeface="Gotham Book" pitchFamily="50" charset="0"/>
                  </a:defRPr>
                </a:pPr>
                <a:r>
                  <a:rPr lang="fr-FR"/>
                  <a:t>Business Impact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Gotham Light" panose="02000603030000020004" pitchFamily="2" charset="0"/>
                  <a:ea typeface="+mn-ea"/>
                  <a:cs typeface="Gotham Book" pitchFamily="50" charset="0"/>
                </a:defRPr>
              </a:pPr>
              <a:endParaRPr lang="LID4096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Gotham Light" panose="02000603030000020004" pitchFamily="2" charset="0"/>
                <a:ea typeface="+mn-ea"/>
                <a:cs typeface="Gotham Book" pitchFamily="50" charset="0"/>
              </a:defRPr>
            </a:pPr>
            <a:endParaRPr lang="LID4096"/>
          </a:p>
        </c:txPr>
        <c:crossAx val="341095848"/>
        <c:crosses val="autoZero"/>
        <c:crossBetween val="midCat"/>
        <c:majorUnit val="10"/>
        <c:minorUnit val="5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Gotham Light" panose="02000603030000020004" pitchFamily="2" charset="0"/>
          <a:cs typeface="Gotham Book" pitchFamily="50" charset="0"/>
        </a:defRPr>
      </a:pPr>
      <a:endParaRPr lang="LID4096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 rtl="0"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Gotham Light" panose="02000603030000020004" pitchFamily="2" charset="0"/>
              <a:ea typeface="+mn-ea"/>
              <a:cs typeface="+mn-cs"/>
            </a:defRPr>
          </a:pPr>
          <a:endParaRPr lang="LID4096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Sheet0!$B$1</c:f>
              <c:strCache>
                <c:ptCount val="1"/>
                <c:pt idx="0">
                  <c:v>Chart Title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0-460D-4CB4-A55C-C827DE834949}"/>
              </c:ext>
            </c:extLst>
          </c:dPt>
          <c:dPt>
            <c:idx val="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1-460D-4CB4-A55C-C827DE834949}"/>
              </c:ext>
            </c:extLst>
          </c:dPt>
          <c:dPt>
            <c:idx val="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2-460D-4CB4-A55C-C827DE834949}"/>
              </c:ext>
            </c:extLst>
          </c:dPt>
          <c:dPt>
            <c:idx val="3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3-460D-4CB4-A55C-C827DE834949}"/>
              </c:ext>
            </c:extLst>
          </c:dPt>
          <c:dPt>
            <c:idx val="4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4-460D-4CB4-A55C-C827DE834949}"/>
              </c:ext>
            </c:extLst>
          </c:dPt>
          <c:dPt>
            <c:idx val="5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5-460D-4CB4-A55C-C827DE834949}"/>
              </c:ext>
            </c:extLst>
          </c:dPt>
          <c:dPt>
            <c:idx val="6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6-460D-4CB4-A55C-C827DE834949}"/>
              </c:ext>
            </c:extLst>
          </c:dPt>
          <c:dPt>
            <c:idx val="7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7-460D-4CB4-A55C-C827DE834949}"/>
              </c:ext>
            </c:extLst>
          </c:dPt>
          <c:dPt>
            <c:idx val="8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8-460D-4CB4-A55C-C827DE834949}"/>
              </c:ext>
            </c:extLst>
          </c:dPt>
          <c:dPt>
            <c:idx val="9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9-460D-4CB4-A55C-C827DE834949}"/>
              </c:ext>
            </c:extLst>
          </c:dPt>
          <c:dPt>
            <c:idx val="1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A-460D-4CB4-A55C-C827DE834949}"/>
              </c:ext>
            </c:extLst>
          </c:dPt>
          <c:dPt>
            <c:idx val="1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B-460D-4CB4-A55C-C827DE834949}"/>
              </c:ext>
            </c:extLst>
          </c:dPt>
          <c:dPt>
            <c:idx val="1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C-460D-4CB4-A55C-C827DE834949}"/>
              </c:ext>
            </c:extLst>
          </c:dPt>
          <c:dPt>
            <c:idx val="13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D-460D-4CB4-A55C-C827DE834949}"/>
              </c:ext>
            </c:extLst>
          </c:dPt>
          <c:dPt>
            <c:idx val="14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E-460D-4CB4-A55C-C827DE834949}"/>
              </c:ext>
            </c:extLst>
          </c:dPt>
          <c:dPt>
            <c:idx val="15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F-460D-4CB4-A55C-C827DE834949}"/>
              </c:ext>
            </c:extLst>
          </c:dPt>
          <c:dPt>
            <c:idx val="16"/>
            <c:invertIfNegative val="0"/>
            <c:bubble3D val="0"/>
            <c:extLst>
              <c:ext xmlns:c16="http://schemas.microsoft.com/office/drawing/2014/chart" uri="{C3380CC4-5D6E-409C-BE32-E72D297353CC}">
                <c16:uniqueId val="{00000010-460D-4CB4-A55C-C827DE834949}"/>
              </c:ext>
            </c:extLst>
          </c:dPt>
          <c:dPt>
            <c:idx val="17"/>
            <c:invertIfNegative val="0"/>
            <c:bubble3D val="0"/>
            <c:extLst>
              <c:ext xmlns:c16="http://schemas.microsoft.com/office/drawing/2014/chart" uri="{C3380CC4-5D6E-409C-BE32-E72D297353CC}">
                <c16:uniqueId val="{00000011-460D-4CB4-A55C-C827DE834949}"/>
              </c:ext>
            </c:extLst>
          </c:dPt>
          <c:dPt>
            <c:idx val="18"/>
            <c:invertIfNegative val="0"/>
            <c:bubble3D val="0"/>
            <c:extLst>
              <c:ext xmlns:c16="http://schemas.microsoft.com/office/drawing/2014/chart" uri="{C3380CC4-5D6E-409C-BE32-E72D297353CC}">
                <c16:uniqueId val="{00000012-460D-4CB4-A55C-C827DE834949}"/>
              </c:ext>
            </c:extLst>
          </c:dPt>
          <c:dPt>
            <c:idx val="19"/>
            <c:invertIfNegative val="0"/>
            <c:bubble3D val="0"/>
            <c:extLst>
              <c:ext xmlns:c16="http://schemas.microsoft.com/office/drawing/2014/chart" uri="{C3380CC4-5D6E-409C-BE32-E72D297353CC}">
                <c16:uniqueId val="{00000013-460D-4CB4-A55C-C827DE834949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6C910892-0DBA-4B7D-B58F-02663A5E5020}" type="VALUE">
                      <a:rPr lang="en-US" b="1" baseline="0" smtClean="0"/>
                      <a:pPr/>
                      <a:t>[VALUE]</a:t>
                    </a:fld>
                    <a:endParaRPr lang="LID4096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0-460D-4CB4-A55C-C827DE834949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BD0B5B21-CD30-496F-82ED-918F62C7482B}" type="VALUE">
                      <a:rPr lang="en-US" b="1" baseline="0" smtClean="0"/>
                      <a:pPr/>
                      <a:t>[VALUE]</a:t>
                    </a:fld>
                    <a:endParaRPr lang="LID4096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460D-4CB4-A55C-C827DE834949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FAE4D2AE-DE50-4C69-98B1-0C464789ABA4}" type="VALUE">
                      <a:rPr lang="en-US" b="1" baseline="0" smtClean="0"/>
                      <a:pPr/>
                      <a:t>[VALUE]</a:t>
                    </a:fld>
                    <a:endParaRPr lang="LID4096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2-460D-4CB4-A55C-C827DE834949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623FD358-2000-4DFC-B173-24D015ECC3D7}" type="VALUE">
                      <a:rPr lang="en-US" b="1" baseline="0" smtClean="0"/>
                      <a:pPr/>
                      <a:t>[VALUE]</a:t>
                    </a:fld>
                    <a:endParaRPr lang="LID4096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460D-4CB4-A55C-C827DE834949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fld id="{3E14F2BA-1223-491B-A55B-7BEDCB9E5D21}" type="VALUE">
                      <a:rPr lang="en-US" b="1" baseline="0" smtClean="0"/>
                      <a:pPr/>
                      <a:t>[VALUE]</a:t>
                    </a:fld>
                    <a:endParaRPr lang="LID4096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4-460D-4CB4-A55C-C827DE834949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fld id="{462085D3-86E1-4103-AB8A-4341AB2BED42}" type="VALUE">
                      <a:rPr lang="en-US" b="1" baseline="0" smtClean="0"/>
                      <a:pPr/>
                      <a:t>[VALUE]</a:t>
                    </a:fld>
                    <a:endParaRPr lang="LID4096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460D-4CB4-A55C-C827DE834949}"/>
                </c:ext>
              </c:extLst>
            </c:dLbl>
            <c:dLbl>
              <c:idx val="6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460D-4CB4-A55C-C827DE834949}"/>
                </c:ext>
              </c:extLst>
            </c:dLbl>
            <c:dLbl>
              <c:idx val="7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460D-4CB4-A55C-C827DE834949}"/>
                </c:ext>
              </c:extLst>
            </c:dLbl>
            <c:dLbl>
              <c:idx val="8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460D-4CB4-A55C-C827DE834949}"/>
                </c:ext>
              </c:extLst>
            </c:dLbl>
            <c:dLbl>
              <c:idx val="9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460D-4CB4-A55C-C827DE834949}"/>
                </c:ext>
              </c:extLst>
            </c:dLbl>
            <c:dLbl>
              <c:idx val="10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460D-4CB4-A55C-C827DE834949}"/>
                </c:ext>
              </c:extLst>
            </c:dLbl>
            <c:dLbl>
              <c:idx val="11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460D-4CB4-A55C-C827DE834949}"/>
                </c:ext>
              </c:extLst>
            </c:dLbl>
            <c:dLbl>
              <c:idx val="12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C-460D-4CB4-A55C-C827DE834949}"/>
                </c:ext>
              </c:extLst>
            </c:dLbl>
            <c:dLbl>
              <c:idx val="13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460D-4CB4-A55C-C827DE834949}"/>
                </c:ext>
              </c:extLst>
            </c:dLbl>
            <c:dLbl>
              <c:idx val="14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E-460D-4CB4-A55C-C827DE834949}"/>
                </c:ext>
              </c:extLst>
            </c:dLbl>
            <c:dLbl>
              <c:idx val="15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F-460D-4CB4-A55C-C827DE834949}"/>
                </c:ext>
              </c:extLst>
            </c:dLbl>
            <c:dLbl>
              <c:idx val="16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460D-4CB4-A55C-C827DE834949}"/>
                </c:ext>
              </c:extLst>
            </c:dLbl>
            <c:dLbl>
              <c:idx val="17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460D-4CB4-A55C-C827DE834949}"/>
                </c:ext>
              </c:extLst>
            </c:dLbl>
            <c:dLbl>
              <c:idx val="18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460D-4CB4-A55C-C827DE834949}"/>
                </c:ext>
              </c:extLst>
            </c:dLbl>
            <c:dLbl>
              <c:idx val="19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460D-4CB4-A55C-C827DE83494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Gotham Light" panose="02000603030000020004" pitchFamily="2" charset="0"/>
                    <a:ea typeface="+mn-ea"/>
                    <a:cs typeface="+mn-cs"/>
                  </a:defRPr>
                </a:pPr>
                <a:endParaRPr lang="LID4096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eparator> </c:separator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Sheet0!$A$2:$A$7</c:f>
              <c:strCache>
                <c:ptCount val="6"/>
                <c:pt idx="0">
                  <c:v>Cat 1</c:v>
                </c:pt>
                <c:pt idx="1">
                  <c:v>Cat 2</c:v>
                </c:pt>
                <c:pt idx="2">
                  <c:v>Cat 3</c:v>
                </c:pt>
                <c:pt idx="3">
                  <c:v>Cat 4</c:v>
                </c:pt>
                <c:pt idx="4">
                  <c:v>Cat 5</c:v>
                </c:pt>
                <c:pt idx="5">
                  <c:v>Cat 6</c:v>
                </c:pt>
              </c:strCache>
            </c:strRef>
          </c:cat>
          <c:val>
            <c:numRef>
              <c:f>Sheet0!$B$2:$B$7</c:f>
              <c:numCache>
                <c:formatCode>General</c:formatCode>
                <c:ptCount val="6"/>
                <c:pt idx="0">
                  <c:v>30</c:v>
                </c:pt>
                <c:pt idx="1">
                  <c:v>20</c:v>
                </c:pt>
                <c:pt idx="2">
                  <c:v>15</c:v>
                </c:pt>
                <c:pt idx="3">
                  <c:v>10</c:v>
                </c:pt>
                <c:pt idx="4">
                  <c:v>5</c:v>
                </c:pt>
                <c:pt idx="5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4-460D-4CB4-A55C-C827DE83494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43887152"/>
        <c:axId val="343887544"/>
      </c:barChart>
      <c:catAx>
        <c:axId val="3438871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Gotham Light" panose="02000603030000020004" pitchFamily="2" charset="0"/>
                <a:ea typeface="+mn-ea"/>
                <a:cs typeface="+mn-cs"/>
              </a:defRPr>
            </a:pPr>
            <a:endParaRPr lang="LID4096"/>
          </a:p>
        </c:txPr>
        <c:crossAx val="343887544"/>
        <c:crosses val="autoZero"/>
        <c:auto val="1"/>
        <c:lblAlgn val="ctr"/>
        <c:lblOffset val="100"/>
        <c:noMultiLvlLbl val="0"/>
      </c:catAx>
      <c:valAx>
        <c:axId val="3438875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 algn="ctr"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Gotham Light" panose="02000603030000020004" pitchFamily="2" charset="0"/>
                <a:ea typeface="+mn-ea"/>
                <a:cs typeface="+mn-cs"/>
              </a:defRPr>
            </a:pPr>
            <a:endParaRPr lang="LID4096"/>
          </a:p>
        </c:txPr>
        <c:crossAx val="3438871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Gotham Light" panose="02000603030000020004" pitchFamily="2" charset="0"/>
        </a:defRPr>
      </a:pPr>
      <a:endParaRPr lang="LID4096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 rtl="0"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Gotham Light" panose="02000603030000020004" pitchFamily="2" charset="0"/>
              <a:ea typeface="+mn-ea"/>
              <a:cs typeface="+mn-cs"/>
            </a:defRPr>
          </a:pPr>
          <a:endParaRPr lang="LID4096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Sheet0!$B$1</c:f>
              <c:strCache>
                <c:ptCount val="1"/>
                <c:pt idx="0">
                  <c:v>Chart Title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0-460D-4CB4-A55C-C827DE834949}"/>
              </c:ext>
            </c:extLst>
          </c:dPt>
          <c:dPt>
            <c:idx val="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1-460D-4CB4-A55C-C827DE834949}"/>
              </c:ext>
            </c:extLst>
          </c:dPt>
          <c:dPt>
            <c:idx val="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2-460D-4CB4-A55C-C827DE834949}"/>
              </c:ext>
            </c:extLst>
          </c:dPt>
          <c:dPt>
            <c:idx val="3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3-460D-4CB4-A55C-C827DE834949}"/>
              </c:ext>
            </c:extLst>
          </c:dPt>
          <c:dPt>
            <c:idx val="4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4-460D-4CB4-A55C-C827DE834949}"/>
              </c:ext>
            </c:extLst>
          </c:dPt>
          <c:dPt>
            <c:idx val="5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5-460D-4CB4-A55C-C827DE834949}"/>
              </c:ext>
            </c:extLst>
          </c:dPt>
          <c:dPt>
            <c:idx val="6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6-460D-4CB4-A55C-C827DE834949}"/>
              </c:ext>
            </c:extLst>
          </c:dPt>
          <c:dPt>
            <c:idx val="7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7-460D-4CB4-A55C-C827DE834949}"/>
              </c:ext>
            </c:extLst>
          </c:dPt>
          <c:dPt>
            <c:idx val="8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8-460D-4CB4-A55C-C827DE834949}"/>
              </c:ext>
            </c:extLst>
          </c:dPt>
          <c:dPt>
            <c:idx val="9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9-460D-4CB4-A55C-C827DE834949}"/>
              </c:ext>
            </c:extLst>
          </c:dPt>
          <c:dPt>
            <c:idx val="1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A-460D-4CB4-A55C-C827DE834949}"/>
              </c:ext>
            </c:extLst>
          </c:dPt>
          <c:dPt>
            <c:idx val="1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B-460D-4CB4-A55C-C827DE834949}"/>
              </c:ext>
            </c:extLst>
          </c:dPt>
          <c:dPt>
            <c:idx val="1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C-460D-4CB4-A55C-C827DE834949}"/>
              </c:ext>
            </c:extLst>
          </c:dPt>
          <c:dPt>
            <c:idx val="13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D-460D-4CB4-A55C-C827DE834949}"/>
              </c:ext>
            </c:extLst>
          </c:dPt>
          <c:dPt>
            <c:idx val="14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E-460D-4CB4-A55C-C827DE834949}"/>
              </c:ext>
            </c:extLst>
          </c:dPt>
          <c:dPt>
            <c:idx val="15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F-460D-4CB4-A55C-C827DE834949}"/>
              </c:ext>
            </c:extLst>
          </c:dPt>
          <c:dPt>
            <c:idx val="16"/>
            <c:invertIfNegative val="0"/>
            <c:bubble3D val="0"/>
            <c:extLst>
              <c:ext xmlns:c16="http://schemas.microsoft.com/office/drawing/2014/chart" uri="{C3380CC4-5D6E-409C-BE32-E72D297353CC}">
                <c16:uniqueId val="{00000010-460D-4CB4-A55C-C827DE834949}"/>
              </c:ext>
            </c:extLst>
          </c:dPt>
          <c:dPt>
            <c:idx val="17"/>
            <c:invertIfNegative val="0"/>
            <c:bubble3D val="0"/>
            <c:extLst>
              <c:ext xmlns:c16="http://schemas.microsoft.com/office/drawing/2014/chart" uri="{C3380CC4-5D6E-409C-BE32-E72D297353CC}">
                <c16:uniqueId val="{00000011-460D-4CB4-A55C-C827DE834949}"/>
              </c:ext>
            </c:extLst>
          </c:dPt>
          <c:dPt>
            <c:idx val="18"/>
            <c:invertIfNegative val="0"/>
            <c:bubble3D val="0"/>
            <c:extLst>
              <c:ext xmlns:c16="http://schemas.microsoft.com/office/drawing/2014/chart" uri="{C3380CC4-5D6E-409C-BE32-E72D297353CC}">
                <c16:uniqueId val="{00000012-460D-4CB4-A55C-C827DE834949}"/>
              </c:ext>
            </c:extLst>
          </c:dPt>
          <c:dPt>
            <c:idx val="19"/>
            <c:invertIfNegative val="0"/>
            <c:bubble3D val="0"/>
            <c:extLst>
              <c:ext xmlns:c16="http://schemas.microsoft.com/office/drawing/2014/chart" uri="{C3380CC4-5D6E-409C-BE32-E72D297353CC}">
                <c16:uniqueId val="{00000013-460D-4CB4-A55C-C827DE834949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6C910892-0DBA-4B7D-B58F-02663A5E5020}" type="VALUE">
                      <a:rPr lang="en-US" b="1" baseline="0" smtClean="0"/>
                      <a:pPr/>
                      <a:t>[VALUE]</a:t>
                    </a:fld>
                    <a:endParaRPr lang="LID4096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0-460D-4CB4-A55C-C827DE834949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BD0B5B21-CD30-496F-82ED-918F62C7482B}" type="VALUE">
                      <a:rPr lang="en-US" b="1" baseline="0" smtClean="0"/>
                      <a:pPr/>
                      <a:t>[VALUE]</a:t>
                    </a:fld>
                    <a:endParaRPr lang="LID4096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460D-4CB4-A55C-C827DE834949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FAE4D2AE-DE50-4C69-98B1-0C464789ABA4}" type="VALUE">
                      <a:rPr lang="en-US" b="1" baseline="0" smtClean="0"/>
                      <a:pPr/>
                      <a:t>[VALUE]</a:t>
                    </a:fld>
                    <a:endParaRPr lang="LID4096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2-460D-4CB4-A55C-C827DE834949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623FD358-2000-4DFC-B173-24D015ECC3D7}" type="VALUE">
                      <a:rPr lang="en-US" b="1" baseline="0" smtClean="0"/>
                      <a:pPr/>
                      <a:t>[VALUE]</a:t>
                    </a:fld>
                    <a:endParaRPr lang="LID4096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460D-4CB4-A55C-C827DE834949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fld id="{3E14F2BA-1223-491B-A55B-7BEDCB9E5D21}" type="VALUE">
                      <a:rPr lang="en-US" b="1" baseline="0" smtClean="0"/>
                      <a:pPr/>
                      <a:t>[VALUE]</a:t>
                    </a:fld>
                    <a:endParaRPr lang="LID4096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4-460D-4CB4-A55C-C827DE834949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fld id="{462085D3-86E1-4103-AB8A-4341AB2BED42}" type="VALUE">
                      <a:rPr lang="en-US" b="1" baseline="0" smtClean="0"/>
                      <a:pPr/>
                      <a:t>[VALUE]</a:t>
                    </a:fld>
                    <a:endParaRPr lang="LID4096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460D-4CB4-A55C-C827DE834949}"/>
                </c:ext>
              </c:extLst>
            </c:dLbl>
            <c:dLbl>
              <c:idx val="6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460D-4CB4-A55C-C827DE834949}"/>
                </c:ext>
              </c:extLst>
            </c:dLbl>
            <c:dLbl>
              <c:idx val="7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460D-4CB4-A55C-C827DE834949}"/>
                </c:ext>
              </c:extLst>
            </c:dLbl>
            <c:dLbl>
              <c:idx val="8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460D-4CB4-A55C-C827DE834949}"/>
                </c:ext>
              </c:extLst>
            </c:dLbl>
            <c:dLbl>
              <c:idx val="9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460D-4CB4-A55C-C827DE834949}"/>
                </c:ext>
              </c:extLst>
            </c:dLbl>
            <c:dLbl>
              <c:idx val="10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460D-4CB4-A55C-C827DE834949}"/>
                </c:ext>
              </c:extLst>
            </c:dLbl>
            <c:dLbl>
              <c:idx val="11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460D-4CB4-A55C-C827DE834949}"/>
                </c:ext>
              </c:extLst>
            </c:dLbl>
            <c:dLbl>
              <c:idx val="12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C-460D-4CB4-A55C-C827DE834949}"/>
                </c:ext>
              </c:extLst>
            </c:dLbl>
            <c:dLbl>
              <c:idx val="13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460D-4CB4-A55C-C827DE834949}"/>
                </c:ext>
              </c:extLst>
            </c:dLbl>
            <c:dLbl>
              <c:idx val="14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E-460D-4CB4-A55C-C827DE834949}"/>
                </c:ext>
              </c:extLst>
            </c:dLbl>
            <c:dLbl>
              <c:idx val="15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F-460D-4CB4-A55C-C827DE834949}"/>
                </c:ext>
              </c:extLst>
            </c:dLbl>
            <c:dLbl>
              <c:idx val="16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460D-4CB4-A55C-C827DE834949}"/>
                </c:ext>
              </c:extLst>
            </c:dLbl>
            <c:dLbl>
              <c:idx val="17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460D-4CB4-A55C-C827DE834949}"/>
                </c:ext>
              </c:extLst>
            </c:dLbl>
            <c:dLbl>
              <c:idx val="18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460D-4CB4-A55C-C827DE834949}"/>
                </c:ext>
              </c:extLst>
            </c:dLbl>
            <c:dLbl>
              <c:idx val="19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460D-4CB4-A55C-C827DE83494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Gotham Light" panose="02000603030000020004" pitchFamily="2" charset="0"/>
                    <a:ea typeface="+mn-ea"/>
                    <a:cs typeface="+mn-cs"/>
                  </a:defRPr>
                </a:pPr>
                <a:endParaRPr lang="LID4096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eparator> </c:separator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Sheet0!$A$2:$A$7</c:f>
              <c:strCache>
                <c:ptCount val="6"/>
                <c:pt idx="0">
                  <c:v>Cat 1</c:v>
                </c:pt>
                <c:pt idx="1">
                  <c:v>Cat 2</c:v>
                </c:pt>
                <c:pt idx="2">
                  <c:v>Cat 3</c:v>
                </c:pt>
                <c:pt idx="3">
                  <c:v>Cat 4</c:v>
                </c:pt>
                <c:pt idx="4">
                  <c:v>Cat 5</c:v>
                </c:pt>
                <c:pt idx="5">
                  <c:v>Cat 6</c:v>
                </c:pt>
              </c:strCache>
            </c:strRef>
          </c:cat>
          <c:val>
            <c:numRef>
              <c:f>Sheet0!$B$2:$B$7</c:f>
              <c:numCache>
                <c:formatCode>General</c:formatCode>
                <c:ptCount val="6"/>
                <c:pt idx="0">
                  <c:v>30</c:v>
                </c:pt>
                <c:pt idx="1">
                  <c:v>20</c:v>
                </c:pt>
                <c:pt idx="2">
                  <c:v>15</c:v>
                </c:pt>
                <c:pt idx="3">
                  <c:v>10</c:v>
                </c:pt>
                <c:pt idx="4">
                  <c:v>5</c:v>
                </c:pt>
                <c:pt idx="5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4-460D-4CB4-A55C-C827DE83494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43887152"/>
        <c:axId val="343887544"/>
      </c:barChart>
      <c:catAx>
        <c:axId val="3438871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Gotham Light" panose="02000603030000020004" pitchFamily="2" charset="0"/>
                <a:ea typeface="+mn-ea"/>
                <a:cs typeface="+mn-cs"/>
              </a:defRPr>
            </a:pPr>
            <a:endParaRPr lang="LID4096"/>
          </a:p>
        </c:txPr>
        <c:crossAx val="343887544"/>
        <c:crosses val="autoZero"/>
        <c:auto val="1"/>
        <c:lblAlgn val="ctr"/>
        <c:lblOffset val="100"/>
        <c:noMultiLvlLbl val="0"/>
      </c:catAx>
      <c:valAx>
        <c:axId val="3438875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 algn="ctr"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Gotham Light" panose="02000603030000020004" pitchFamily="2" charset="0"/>
                <a:ea typeface="+mn-ea"/>
                <a:cs typeface="+mn-cs"/>
              </a:defRPr>
            </a:pPr>
            <a:endParaRPr lang="LID4096"/>
          </a:p>
        </c:txPr>
        <c:crossAx val="3438871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Gotham Light" panose="02000603030000020004" pitchFamily="2" charset="0"/>
        </a:defRPr>
      </a:pPr>
      <a:endParaRPr lang="LID4096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 rtl="0"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Gotham Light" panose="02000603030000020004" pitchFamily="2" charset="0"/>
              <a:ea typeface="+mn-ea"/>
              <a:cs typeface="+mn-cs"/>
            </a:defRPr>
          </a:pPr>
          <a:endParaRPr lang="LID4096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Sheet0!$B$1</c:f>
              <c:strCache>
                <c:ptCount val="1"/>
                <c:pt idx="0">
                  <c:v>Chart Title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0-460D-4CB4-A55C-C827DE834949}"/>
              </c:ext>
            </c:extLst>
          </c:dPt>
          <c:dPt>
            <c:idx val="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1-460D-4CB4-A55C-C827DE834949}"/>
              </c:ext>
            </c:extLst>
          </c:dPt>
          <c:dPt>
            <c:idx val="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2-460D-4CB4-A55C-C827DE834949}"/>
              </c:ext>
            </c:extLst>
          </c:dPt>
          <c:dPt>
            <c:idx val="3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3-460D-4CB4-A55C-C827DE834949}"/>
              </c:ext>
            </c:extLst>
          </c:dPt>
          <c:dPt>
            <c:idx val="4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4-460D-4CB4-A55C-C827DE834949}"/>
              </c:ext>
            </c:extLst>
          </c:dPt>
          <c:dPt>
            <c:idx val="5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5-460D-4CB4-A55C-C827DE834949}"/>
              </c:ext>
            </c:extLst>
          </c:dPt>
          <c:dPt>
            <c:idx val="6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6-460D-4CB4-A55C-C827DE834949}"/>
              </c:ext>
            </c:extLst>
          </c:dPt>
          <c:dPt>
            <c:idx val="7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7-460D-4CB4-A55C-C827DE834949}"/>
              </c:ext>
            </c:extLst>
          </c:dPt>
          <c:dPt>
            <c:idx val="8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8-460D-4CB4-A55C-C827DE834949}"/>
              </c:ext>
            </c:extLst>
          </c:dPt>
          <c:dPt>
            <c:idx val="9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9-460D-4CB4-A55C-C827DE834949}"/>
              </c:ext>
            </c:extLst>
          </c:dPt>
          <c:dPt>
            <c:idx val="1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A-460D-4CB4-A55C-C827DE834949}"/>
              </c:ext>
            </c:extLst>
          </c:dPt>
          <c:dPt>
            <c:idx val="1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B-460D-4CB4-A55C-C827DE834949}"/>
              </c:ext>
            </c:extLst>
          </c:dPt>
          <c:dPt>
            <c:idx val="1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C-460D-4CB4-A55C-C827DE834949}"/>
              </c:ext>
            </c:extLst>
          </c:dPt>
          <c:dPt>
            <c:idx val="13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D-460D-4CB4-A55C-C827DE834949}"/>
              </c:ext>
            </c:extLst>
          </c:dPt>
          <c:dPt>
            <c:idx val="14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E-460D-4CB4-A55C-C827DE834949}"/>
              </c:ext>
            </c:extLst>
          </c:dPt>
          <c:dPt>
            <c:idx val="15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F-460D-4CB4-A55C-C827DE834949}"/>
              </c:ext>
            </c:extLst>
          </c:dPt>
          <c:dPt>
            <c:idx val="16"/>
            <c:invertIfNegative val="0"/>
            <c:bubble3D val="0"/>
            <c:extLst>
              <c:ext xmlns:c16="http://schemas.microsoft.com/office/drawing/2014/chart" uri="{C3380CC4-5D6E-409C-BE32-E72D297353CC}">
                <c16:uniqueId val="{00000010-460D-4CB4-A55C-C827DE834949}"/>
              </c:ext>
            </c:extLst>
          </c:dPt>
          <c:dPt>
            <c:idx val="17"/>
            <c:invertIfNegative val="0"/>
            <c:bubble3D val="0"/>
            <c:extLst>
              <c:ext xmlns:c16="http://schemas.microsoft.com/office/drawing/2014/chart" uri="{C3380CC4-5D6E-409C-BE32-E72D297353CC}">
                <c16:uniqueId val="{00000011-460D-4CB4-A55C-C827DE834949}"/>
              </c:ext>
            </c:extLst>
          </c:dPt>
          <c:dPt>
            <c:idx val="18"/>
            <c:invertIfNegative val="0"/>
            <c:bubble3D val="0"/>
            <c:extLst>
              <c:ext xmlns:c16="http://schemas.microsoft.com/office/drawing/2014/chart" uri="{C3380CC4-5D6E-409C-BE32-E72D297353CC}">
                <c16:uniqueId val="{00000012-460D-4CB4-A55C-C827DE834949}"/>
              </c:ext>
            </c:extLst>
          </c:dPt>
          <c:dPt>
            <c:idx val="19"/>
            <c:invertIfNegative val="0"/>
            <c:bubble3D val="0"/>
            <c:extLst>
              <c:ext xmlns:c16="http://schemas.microsoft.com/office/drawing/2014/chart" uri="{C3380CC4-5D6E-409C-BE32-E72D297353CC}">
                <c16:uniqueId val="{00000013-460D-4CB4-A55C-C827DE834949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6C910892-0DBA-4B7D-B58F-02663A5E5020}" type="VALUE">
                      <a:rPr lang="en-US" b="1" baseline="0" smtClean="0"/>
                      <a:pPr/>
                      <a:t>[VALUE]</a:t>
                    </a:fld>
                    <a:endParaRPr lang="LID4096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0-460D-4CB4-A55C-C827DE834949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BD0B5B21-CD30-496F-82ED-918F62C7482B}" type="VALUE">
                      <a:rPr lang="en-US" b="1" baseline="0" smtClean="0"/>
                      <a:pPr/>
                      <a:t>[VALUE]</a:t>
                    </a:fld>
                    <a:endParaRPr lang="LID4096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460D-4CB4-A55C-C827DE834949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FAE4D2AE-DE50-4C69-98B1-0C464789ABA4}" type="VALUE">
                      <a:rPr lang="en-US" b="1" baseline="0" smtClean="0"/>
                      <a:pPr/>
                      <a:t>[VALUE]</a:t>
                    </a:fld>
                    <a:endParaRPr lang="LID4096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2-460D-4CB4-A55C-C827DE834949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623FD358-2000-4DFC-B173-24D015ECC3D7}" type="VALUE">
                      <a:rPr lang="en-US" b="1" baseline="0" smtClean="0"/>
                      <a:pPr/>
                      <a:t>[VALUE]</a:t>
                    </a:fld>
                    <a:endParaRPr lang="LID4096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460D-4CB4-A55C-C827DE834949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fld id="{3E14F2BA-1223-491B-A55B-7BEDCB9E5D21}" type="VALUE">
                      <a:rPr lang="en-US" b="1" baseline="0" smtClean="0"/>
                      <a:pPr/>
                      <a:t>[VALUE]</a:t>
                    </a:fld>
                    <a:endParaRPr lang="LID4096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4-460D-4CB4-A55C-C827DE834949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fld id="{462085D3-86E1-4103-AB8A-4341AB2BED42}" type="VALUE">
                      <a:rPr lang="en-US" b="1" baseline="0" smtClean="0"/>
                      <a:pPr/>
                      <a:t>[VALUE]</a:t>
                    </a:fld>
                    <a:endParaRPr lang="LID4096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460D-4CB4-A55C-C827DE834949}"/>
                </c:ext>
              </c:extLst>
            </c:dLbl>
            <c:dLbl>
              <c:idx val="6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460D-4CB4-A55C-C827DE834949}"/>
                </c:ext>
              </c:extLst>
            </c:dLbl>
            <c:dLbl>
              <c:idx val="7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460D-4CB4-A55C-C827DE834949}"/>
                </c:ext>
              </c:extLst>
            </c:dLbl>
            <c:dLbl>
              <c:idx val="8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460D-4CB4-A55C-C827DE834949}"/>
                </c:ext>
              </c:extLst>
            </c:dLbl>
            <c:dLbl>
              <c:idx val="9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460D-4CB4-A55C-C827DE834949}"/>
                </c:ext>
              </c:extLst>
            </c:dLbl>
            <c:dLbl>
              <c:idx val="10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460D-4CB4-A55C-C827DE834949}"/>
                </c:ext>
              </c:extLst>
            </c:dLbl>
            <c:dLbl>
              <c:idx val="11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460D-4CB4-A55C-C827DE834949}"/>
                </c:ext>
              </c:extLst>
            </c:dLbl>
            <c:dLbl>
              <c:idx val="12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C-460D-4CB4-A55C-C827DE834949}"/>
                </c:ext>
              </c:extLst>
            </c:dLbl>
            <c:dLbl>
              <c:idx val="13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460D-4CB4-A55C-C827DE834949}"/>
                </c:ext>
              </c:extLst>
            </c:dLbl>
            <c:dLbl>
              <c:idx val="14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E-460D-4CB4-A55C-C827DE834949}"/>
                </c:ext>
              </c:extLst>
            </c:dLbl>
            <c:dLbl>
              <c:idx val="15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F-460D-4CB4-A55C-C827DE834949}"/>
                </c:ext>
              </c:extLst>
            </c:dLbl>
            <c:dLbl>
              <c:idx val="16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460D-4CB4-A55C-C827DE834949}"/>
                </c:ext>
              </c:extLst>
            </c:dLbl>
            <c:dLbl>
              <c:idx val="17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460D-4CB4-A55C-C827DE834949}"/>
                </c:ext>
              </c:extLst>
            </c:dLbl>
            <c:dLbl>
              <c:idx val="18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460D-4CB4-A55C-C827DE834949}"/>
                </c:ext>
              </c:extLst>
            </c:dLbl>
            <c:dLbl>
              <c:idx val="19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460D-4CB4-A55C-C827DE83494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Gotham Light" panose="02000603030000020004" pitchFamily="2" charset="0"/>
                    <a:ea typeface="+mn-ea"/>
                    <a:cs typeface="+mn-cs"/>
                  </a:defRPr>
                </a:pPr>
                <a:endParaRPr lang="LID4096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eparator> </c:separator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Sheet0!$A$2:$A$7</c:f>
              <c:strCache>
                <c:ptCount val="6"/>
                <c:pt idx="0">
                  <c:v>Cat 1</c:v>
                </c:pt>
                <c:pt idx="1">
                  <c:v>Cat 2</c:v>
                </c:pt>
                <c:pt idx="2">
                  <c:v>Cat 3</c:v>
                </c:pt>
                <c:pt idx="3">
                  <c:v>Cat 4</c:v>
                </c:pt>
                <c:pt idx="4">
                  <c:v>Cat 5</c:v>
                </c:pt>
                <c:pt idx="5">
                  <c:v>Cat 6</c:v>
                </c:pt>
              </c:strCache>
            </c:strRef>
          </c:cat>
          <c:val>
            <c:numRef>
              <c:f>Sheet0!$B$2:$B$7</c:f>
              <c:numCache>
                <c:formatCode>General</c:formatCode>
                <c:ptCount val="6"/>
                <c:pt idx="0">
                  <c:v>30</c:v>
                </c:pt>
                <c:pt idx="1">
                  <c:v>20</c:v>
                </c:pt>
                <c:pt idx="2">
                  <c:v>15</c:v>
                </c:pt>
                <c:pt idx="3">
                  <c:v>10</c:v>
                </c:pt>
                <c:pt idx="4">
                  <c:v>5</c:v>
                </c:pt>
                <c:pt idx="5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4-460D-4CB4-A55C-C827DE83494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43887152"/>
        <c:axId val="343887544"/>
      </c:barChart>
      <c:catAx>
        <c:axId val="3438871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Gotham Light" panose="02000603030000020004" pitchFamily="2" charset="0"/>
                <a:ea typeface="+mn-ea"/>
                <a:cs typeface="+mn-cs"/>
              </a:defRPr>
            </a:pPr>
            <a:endParaRPr lang="LID4096"/>
          </a:p>
        </c:txPr>
        <c:crossAx val="343887544"/>
        <c:crosses val="autoZero"/>
        <c:auto val="1"/>
        <c:lblAlgn val="ctr"/>
        <c:lblOffset val="100"/>
        <c:noMultiLvlLbl val="0"/>
      </c:catAx>
      <c:valAx>
        <c:axId val="3438875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 algn="ctr"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Gotham Light" panose="02000603030000020004" pitchFamily="2" charset="0"/>
                <a:ea typeface="+mn-ea"/>
                <a:cs typeface="+mn-cs"/>
              </a:defRPr>
            </a:pPr>
            <a:endParaRPr lang="LID4096"/>
          </a:p>
        </c:txPr>
        <c:crossAx val="3438871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Gotham Light" panose="02000603030000020004" pitchFamily="2" charset="0"/>
        </a:defRPr>
      </a:pPr>
      <a:endParaRPr lang="LID4096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 rtl="0"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Gotham Light" panose="02000603030000020004" pitchFamily="2" charset="0"/>
              <a:ea typeface="+mn-ea"/>
              <a:cs typeface="+mn-cs"/>
            </a:defRPr>
          </a:pPr>
          <a:endParaRPr lang="LID4096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Sheet0!$B$1</c:f>
              <c:strCache>
                <c:ptCount val="1"/>
                <c:pt idx="0">
                  <c:v>Chart Title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0-460D-4CB4-A55C-C827DE834949}"/>
              </c:ext>
            </c:extLst>
          </c:dPt>
          <c:dPt>
            <c:idx val="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1-460D-4CB4-A55C-C827DE834949}"/>
              </c:ext>
            </c:extLst>
          </c:dPt>
          <c:dPt>
            <c:idx val="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2-460D-4CB4-A55C-C827DE834949}"/>
              </c:ext>
            </c:extLst>
          </c:dPt>
          <c:dPt>
            <c:idx val="3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3-460D-4CB4-A55C-C827DE834949}"/>
              </c:ext>
            </c:extLst>
          </c:dPt>
          <c:dPt>
            <c:idx val="4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4-460D-4CB4-A55C-C827DE834949}"/>
              </c:ext>
            </c:extLst>
          </c:dPt>
          <c:dPt>
            <c:idx val="5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5-460D-4CB4-A55C-C827DE834949}"/>
              </c:ext>
            </c:extLst>
          </c:dPt>
          <c:dPt>
            <c:idx val="6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6-460D-4CB4-A55C-C827DE834949}"/>
              </c:ext>
            </c:extLst>
          </c:dPt>
          <c:dPt>
            <c:idx val="7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7-460D-4CB4-A55C-C827DE834949}"/>
              </c:ext>
            </c:extLst>
          </c:dPt>
          <c:dPt>
            <c:idx val="8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8-460D-4CB4-A55C-C827DE834949}"/>
              </c:ext>
            </c:extLst>
          </c:dPt>
          <c:dPt>
            <c:idx val="9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9-460D-4CB4-A55C-C827DE834949}"/>
              </c:ext>
            </c:extLst>
          </c:dPt>
          <c:dPt>
            <c:idx val="1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A-460D-4CB4-A55C-C827DE834949}"/>
              </c:ext>
            </c:extLst>
          </c:dPt>
          <c:dPt>
            <c:idx val="1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B-460D-4CB4-A55C-C827DE834949}"/>
              </c:ext>
            </c:extLst>
          </c:dPt>
          <c:dPt>
            <c:idx val="1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C-460D-4CB4-A55C-C827DE834949}"/>
              </c:ext>
            </c:extLst>
          </c:dPt>
          <c:dPt>
            <c:idx val="13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D-460D-4CB4-A55C-C827DE834949}"/>
              </c:ext>
            </c:extLst>
          </c:dPt>
          <c:dPt>
            <c:idx val="14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E-460D-4CB4-A55C-C827DE834949}"/>
              </c:ext>
            </c:extLst>
          </c:dPt>
          <c:dPt>
            <c:idx val="15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F-460D-4CB4-A55C-C827DE834949}"/>
              </c:ext>
            </c:extLst>
          </c:dPt>
          <c:dPt>
            <c:idx val="16"/>
            <c:invertIfNegative val="0"/>
            <c:bubble3D val="0"/>
            <c:extLst>
              <c:ext xmlns:c16="http://schemas.microsoft.com/office/drawing/2014/chart" uri="{C3380CC4-5D6E-409C-BE32-E72D297353CC}">
                <c16:uniqueId val="{00000010-460D-4CB4-A55C-C827DE834949}"/>
              </c:ext>
            </c:extLst>
          </c:dPt>
          <c:dPt>
            <c:idx val="17"/>
            <c:invertIfNegative val="0"/>
            <c:bubble3D val="0"/>
            <c:extLst>
              <c:ext xmlns:c16="http://schemas.microsoft.com/office/drawing/2014/chart" uri="{C3380CC4-5D6E-409C-BE32-E72D297353CC}">
                <c16:uniqueId val="{00000011-460D-4CB4-A55C-C827DE834949}"/>
              </c:ext>
            </c:extLst>
          </c:dPt>
          <c:dPt>
            <c:idx val="18"/>
            <c:invertIfNegative val="0"/>
            <c:bubble3D val="0"/>
            <c:extLst>
              <c:ext xmlns:c16="http://schemas.microsoft.com/office/drawing/2014/chart" uri="{C3380CC4-5D6E-409C-BE32-E72D297353CC}">
                <c16:uniqueId val="{00000012-460D-4CB4-A55C-C827DE834949}"/>
              </c:ext>
            </c:extLst>
          </c:dPt>
          <c:dPt>
            <c:idx val="19"/>
            <c:invertIfNegative val="0"/>
            <c:bubble3D val="0"/>
            <c:extLst>
              <c:ext xmlns:c16="http://schemas.microsoft.com/office/drawing/2014/chart" uri="{C3380CC4-5D6E-409C-BE32-E72D297353CC}">
                <c16:uniqueId val="{00000013-460D-4CB4-A55C-C827DE834949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6C910892-0DBA-4B7D-B58F-02663A5E5020}" type="VALUE">
                      <a:rPr lang="en-US" b="1" baseline="0" smtClean="0"/>
                      <a:pPr/>
                      <a:t>[VALUE]</a:t>
                    </a:fld>
                    <a:endParaRPr lang="LID4096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0-460D-4CB4-A55C-C827DE834949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BD0B5B21-CD30-496F-82ED-918F62C7482B}" type="VALUE">
                      <a:rPr lang="en-US" b="1" baseline="0" smtClean="0"/>
                      <a:pPr/>
                      <a:t>[VALUE]</a:t>
                    </a:fld>
                    <a:endParaRPr lang="LID4096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460D-4CB4-A55C-C827DE834949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FAE4D2AE-DE50-4C69-98B1-0C464789ABA4}" type="VALUE">
                      <a:rPr lang="en-US" b="1" baseline="0" smtClean="0"/>
                      <a:pPr/>
                      <a:t>[VALUE]</a:t>
                    </a:fld>
                    <a:endParaRPr lang="LID4096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2-460D-4CB4-A55C-C827DE834949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623FD358-2000-4DFC-B173-24D015ECC3D7}" type="VALUE">
                      <a:rPr lang="en-US" b="1" baseline="0" smtClean="0"/>
                      <a:pPr/>
                      <a:t>[VALUE]</a:t>
                    </a:fld>
                    <a:endParaRPr lang="LID4096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460D-4CB4-A55C-C827DE834949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fld id="{3E14F2BA-1223-491B-A55B-7BEDCB9E5D21}" type="VALUE">
                      <a:rPr lang="en-US" b="1" baseline="0" smtClean="0"/>
                      <a:pPr/>
                      <a:t>[VALUE]</a:t>
                    </a:fld>
                    <a:endParaRPr lang="LID4096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4-460D-4CB4-A55C-C827DE834949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fld id="{462085D3-86E1-4103-AB8A-4341AB2BED42}" type="VALUE">
                      <a:rPr lang="en-US" b="1" baseline="0" smtClean="0"/>
                      <a:pPr/>
                      <a:t>[VALUE]</a:t>
                    </a:fld>
                    <a:endParaRPr lang="LID4096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460D-4CB4-A55C-C827DE834949}"/>
                </c:ext>
              </c:extLst>
            </c:dLbl>
            <c:dLbl>
              <c:idx val="6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460D-4CB4-A55C-C827DE834949}"/>
                </c:ext>
              </c:extLst>
            </c:dLbl>
            <c:dLbl>
              <c:idx val="7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460D-4CB4-A55C-C827DE834949}"/>
                </c:ext>
              </c:extLst>
            </c:dLbl>
            <c:dLbl>
              <c:idx val="8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460D-4CB4-A55C-C827DE834949}"/>
                </c:ext>
              </c:extLst>
            </c:dLbl>
            <c:dLbl>
              <c:idx val="9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460D-4CB4-A55C-C827DE834949}"/>
                </c:ext>
              </c:extLst>
            </c:dLbl>
            <c:dLbl>
              <c:idx val="10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460D-4CB4-A55C-C827DE834949}"/>
                </c:ext>
              </c:extLst>
            </c:dLbl>
            <c:dLbl>
              <c:idx val="11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460D-4CB4-A55C-C827DE834949}"/>
                </c:ext>
              </c:extLst>
            </c:dLbl>
            <c:dLbl>
              <c:idx val="12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C-460D-4CB4-A55C-C827DE834949}"/>
                </c:ext>
              </c:extLst>
            </c:dLbl>
            <c:dLbl>
              <c:idx val="13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460D-4CB4-A55C-C827DE834949}"/>
                </c:ext>
              </c:extLst>
            </c:dLbl>
            <c:dLbl>
              <c:idx val="14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E-460D-4CB4-A55C-C827DE834949}"/>
                </c:ext>
              </c:extLst>
            </c:dLbl>
            <c:dLbl>
              <c:idx val="15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F-460D-4CB4-A55C-C827DE834949}"/>
                </c:ext>
              </c:extLst>
            </c:dLbl>
            <c:dLbl>
              <c:idx val="16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460D-4CB4-A55C-C827DE834949}"/>
                </c:ext>
              </c:extLst>
            </c:dLbl>
            <c:dLbl>
              <c:idx val="17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460D-4CB4-A55C-C827DE834949}"/>
                </c:ext>
              </c:extLst>
            </c:dLbl>
            <c:dLbl>
              <c:idx val="18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460D-4CB4-A55C-C827DE834949}"/>
                </c:ext>
              </c:extLst>
            </c:dLbl>
            <c:dLbl>
              <c:idx val="19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460D-4CB4-A55C-C827DE83494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Gotham Light" panose="02000603030000020004" pitchFamily="2" charset="0"/>
                    <a:ea typeface="+mn-ea"/>
                    <a:cs typeface="+mn-cs"/>
                  </a:defRPr>
                </a:pPr>
                <a:endParaRPr lang="LID4096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eparator> </c:separator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Sheet0!$A$2:$A$7</c:f>
              <c:strCache>
                <c:ptCount val="6"/>
                <c:pt idx="0">
                  <c:v>Cat 1</c:v>
                </c:pt>
                <c:pt idx="1">
                  <c:v>Cat 2</c:v>
                </c:pt>
                <c:pt idx="2">
                  <c:v>Cat 3</c:v>
                </c:pt>
                <c:pt idx="3">
                  <c:v>Cat 4</c:v>
                </c:pt>
                <c:pt idx="4">
                  <c:v>Cat 5</c:v>
                </c:pt>
                <c:pt idx="5">
                  <c:v>Cat 6</c:v>
                </c:pt>
              </c:strCache>
            </c:strRef>
          </c:cat>
          <c:val>
            <c:numRef>
              <c:f>Sheet0!$B$2:$B$7</c:f>
              <c:numCache>
                <c:formatCode>General</c:formatCode>
                <c:ptCount val="6"/>
                <c:pt idx="0">
                  <c:v>30</c:v>
                </c:pt>
                <c:pt idx="1">
                  <c:v>20</c:v>
                </c:pt>
                <c:pt idx="2">
                  <c:v>15</c:v>
                </c:pt>
                <c:pt idx="3">
                  <c:v>10</c:v>
                </c:pt>
                <c:pt idx="4">
                  <c:v>5</c:v>
                </c:pt>
                <c:pt idx="5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4-460D-4CB4-A55C-C827DE83494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43887152"/>
        <c:axId val="343887544"/>
      </c:barChart>
      <c:catAx>
        <c:axId val="3438871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Gotham Light" panose="02000603030000020004" pitchFamily="2" charset="0"/>
                <a:ea typeface="+mn-ea"/>
                <a:cs typeface="+mn-cs"/>
              </a:defRPr>
            </a:pPr>
            <a:endParaRPr lang="LID4096"/>
          </a:p>
        </c:txPr>
        <c:crossAx val="343887544"/>
        <c:crosses val="autoZero"/>
        <c:auto val="1"/>
        <c:lblAlgn val="ctr"/>
        <c:lblOffset val="100"/>
        <c:noMultiLvlLbl val="0"/>
      </c:catAx>
      <c:valAx>
        <c:axId val="3438875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 algn="ctr"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Gotham Light" panose="02000603030000020004" pitchFamily="2" charset="0"/>
                <a:ea typeface="+mn-ea"/>
                <a:cs typeface="+mn-cs"/>
              </a:defRPr>
            </a:pPr>
            <a:endParaRPr lang="LID4096"/>
          </a:p>
        </c:txPr>
        <c:crossAx val="3438871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Gotham Light" panose="02000603030000020004" pitchFamily="2" charset="0"/>
        </a:defRPr>
      </a:pPr>
      <a:endParaRPr lang="LID4096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 rtl="0"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Gotham Light" panose="02000603030000020004" pitchFamily="2" charset="0"/>
              <a:ea typeface="+mn-ea"/>
              <a:cs typeface="+mn-cs"/>
            </a:defRPr>
          </a:pPr>
          <a:endParaRPr lang="LID4096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Sheet0!$B$1</c:f>
              <c:strCache>
                <c:ptCount val="1"/>
                <c:pt idx="0">
                  <c:v>Chart Title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0-460D-4CB4-A55C-C827DE834949}"/>
              </c:ext>
            </c:extLst>
          </c:dPt>
          <c:dPt>
            <c:idx val="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1-460D-4CB4-A55C-C827DE834949}"/>
              </c:ext>
            </c:extLst>
          </c:dPt>
          <c:dPt>
            <c:idx val="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2-460D-4CB4-A55C-C827DE834949}"/>
              </c:ext>
            </c:extLst>
          </c:dPt>
          <c:dPt>
            <c:idx val="3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3-460D-4CB4-A55C-C827DE834949}"/>
              </c:ext>
            </c:extLst>
          </c:dPt>
          <c:dPt>
            <c:idx val="4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4-460D-4CB4-A55C-C827DE834949}"/>
              </c:ext>
            </c:extLst>
          </c:dPt>
          <c:dPt>
            <c:idx val="5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5-460D-4CB4-A55C-C827DE834949}"/>
              </c:ext>
            </c:extLst>
          </c:dPt>
          <c:dPt>
            <c:idx val="6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6-460D-4CB4-A55C-C827DE834949}"/>
              </c:ext>
            </c:extLst>
          </c:dPt>
          <c:dPt>
            <c:idx val="7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7-460D-4CB4-A55C-C827DE834949}"/>
              </c:ext>
            </c:extLst>
          </c:dPt>
          <c:dPt>
            <c:idx val="8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8-460D-4CB4-A55C-C827DE834949}"/>
              </c:ext>
            </c:extLst>
          </c:dPt>
          <c:dPt>
            <c:idx val="9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9-460D-4CB4-A55C-C827DE834949}"/>
              </c:ext>
            </c:extLst>
          </c:dPt>
          <c:dPt>
            <c:idx val="1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A-460D-4CB4-A55C-C827DE834949}"/>
              </c:ext>
            </c:extLst>
          </c:dPt>
          <c:dPt>
            <c:idx val="1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B-460D-4CB4-A55C-C827DE834949}"/>
              </c:ext>
            </c:extLst>
          </c:dPt>
          <c:dPt>
            <c:idx val="1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C-460D-4CB4-A55C-C827DE834949}"/>
              </c:ext>
            </c:extLst>
          </c:dPt>
          <c:dPt>
            <c:idx val="13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D-460D-4CB4-A55C-C827DE834949}"/>
              </c:ext>
            </c:extLst>
          </c:dPt>
          <c:dPt>
            <c:idx val="14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E-460D-4CB4-A55C-C827DE834949}"/>
              </c:ext>
            </c:extLst>
          </c:dPt>
          <c:dPt>
            <c:idx val="15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F-460D-4CB4-A55C-C827DE834949}"/>
              </c:ext>
            </c:extLst>
          </c:dPt>
          <c:dPt>
            <c:idx val="16"/>
            <c:invertIfNegative val="0"/>
            <c:bubble3D val="0"/>
            <c:extLst>
              <c:ext xmlns:c16="http://schemas.microsoft.com/office/drawing/2014/chart" uri="{C3380CC4-5D6E-409C-BE32-E72D297353CC}">
                <c16:uniqueId val="{00000010-460D-4CB4-A55C-C827DE834949}"/>
              </c:ext>
            </c:extLst>
          </c:dPt>
          <c:dPt>
            <c:idx val="17"/>
            <c:invertIfNegative val="0"/>
            <c:bubble3D val="0"/>
            <c:extLst>
              <c:ext xmlns:c16="http://schemas.microsoft.com/office/drawing/2014/chart" uri="{C3380CC4-5D6E-409C-BE32-E72D297353CC}">
                <c16:uniqueId val="{00000011-460D-4CB4-A55C-C827DE834949}"/>
              </c:ext>
            </c:extLst>
          </c:dPt>
          <c:dPt>
            <c:idx val="18"/>
            <c:invertIfNegative val="0"/>
            <c:bubble3D val="0"/>
            <c:extLst>
              <c:ext xmlns:c16="http://schemas.microsoft.com/office/drawing/2014/chart" uri="{C3380CC4-5D6E-409C-BE32-E72D297353CC}">
                <c16:uniqueId val="{00000012-460D-4CB4-A55C-C827DE834949}"/>
              </c:ext>
            </c:extLst>
          </c:dPt>
          <c:dPt>
            <c:idx val="19"/>
            <c:invertIfNegative val="0"/>
            <c:bubble3D val="0"/>
            <c:extLst>
              <c:ext xmlns:c16="http://schemas.microsoft.com/office/drawing/2014/chart" uri="{C3380CC4-5D6E-409C-BE32-E72D297353CC}">
                <c16:uniqueId val="{00000013-460D-4CB4-A55C-C827DE834949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6C910892-0DBA-4B7D-B58F-02663A5E5020}" type="VALUE">
                      <a:rPr lang="en-US" b="1" baseline="0" smtClean="0"/>
                      <a:pPr/>
                      <a:t>[VALUE]</a:t>
                    </a:fld>
                    <a:endParaRPr lang="LID4096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0-460D-4CB4-A55C-C827DE834949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BD0B5B21-CD30-496F-82ED-918F62C7482B}" type="VALUE">
                      <a:rPr lang="en-US" b="1" baseline="0" smtClean="0"/>
                      <a:pPr/>
                      <a:t>[VALUE]</a:t>
                    </a:fld>
                    <a:endParaRPr lang="LID4096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460D-4CB4-A55C-C827DE834949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FAE4D2AE-DE50-4C69-98B1-0C464789ABA4}" type="VALUE">
                      <a:rPr lang="en-US" b="1" baseline="0" smtClean="0"/>
                      <a:pPr/>
                      <a:t>[VALUE]</a:t>
                    </a:fld>
                    <a:endParaRPr lang="LID4096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2-460D-4CB4-A55C-C827DE834949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623FD358-2000-4DFC-B173-24D015ECC3D7}" type="VALUE">
                      <a:rPr lang="en-US" b="1" baseline="0" smtClean="0"/>
                      <a:pPr/>
                      <a:t>[VALUE]</a:t>
                    </a:fld>
                    <a:endParaRPr lang="LID4096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460D-4CB4-A55C-C827DE834949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fld id="{3E14F2BA-1223-491B-A55B-7BEDCB9E5D21}" type="VALUE">
                      <a:rPr lang="en-US" b="1" baseline="0" smtClean="0"/>
                      <a:pPr/>
                      <a:t>[VALUE]</a:t>
                    </a:fld>
                    <a:endParaRPr lang="LID4096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4-460D-4CB4-A55C-C827DE834949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fld id="{462085D3-86E1-4103-AB8A-4341AB2BED42}" type="VALUE">
                      <a:rPr lang="en-US" b="1" baseline="0" smtClean="0"/>
                      <a:pPr/>
                      <a:t>[VALUE]</a:t>
                    </a:fld>
                    <a:endParaRPr lang="LID4096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460D-4CB4-A55C-C827DE834949}"/>
                </c:ext>
              </c:extLst>
            </c:dLbl>
            <c:dLbl>
              <c:idx val="6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460D-4CB4-A55C-C827DE834949}"/>
                </c:ext>
              </c:extLst>
            </c:dLbl>
            <c:dLbl>
              <c:idx val="7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460D-4CB4-A55C-C827DE834949}"/>
                </c:ext>
              </c:extLst>
            </c:dLbl>
            <c:dLbl>
              <c:idx val="8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460D-4CB4-A55C-C827DE834949}"/>
                </c:ext>
              </c:extLst>
            </c:dLbl>
            <c:dLbl>
              <c:idx val="9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460D-4CB4-A55C-C827DE834949}"/>
                </c:ext>
              </c:extLst>
            </c:dLbl>
            <c:dLbl>
              <c:idx val="10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460D-4CB4-A55C-C827DE834949}"/>
                </c:ext>
              </c:extLst>
            </c:dLbl>
            <c:dLbl>
              <c:idx val="11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460D-4CB4-A55C-C827DE834949}"/>
                </c:ext>
              </c:extLst>
            </c:dLbl>
            <c:dLbl>
              <c:idx val="12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C-460D-4CB4-A55C-C827DE834949}"/>
                </c:ext>
              </c:extLst>
            </c:dLbl>
            <c:dLbl>
              <c:idx val="13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460D-4CB4-A55C-C827DE834949}"/>
                </c:ext>
              </c:extLst>
            </c:dLbl>
            <c:dLbl>
              <c:idx val="14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E-460D-4CB4-A55C-C827DE834949}"/>
                </c:ext>
              </c:extLst>
            </c:dLbl>
            <c:dLbl>
              <c:idx val="15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F-460D-4CB4-A55C-C827DE834949}"/>
                </c:ext>
              </c:extLst>
            </c:dLbl>
            <c:dLbl>
              <c:idx val="16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460D-4CB4-A55C-C827DE834949}"/>
                </c:ext>
              </c:extLst>
            </c:dLbl>
            <c:dLbl>
              <c:idx val="17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460D-4CB4-A55C-C827DE834949}"/>
                </c:ext>
              </c:extLst>
            </c:dLbl>
            <c:dLbl>
              <c:idx val="18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460D-4CB4-A55C-C827DE834949}"/>
                </c:ext>
              </c:extLst>
            </c:dLbl>
            <c:dLbl>
              <c:idx val="19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460D-4CB4-A55C-C827DE83494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Gotham Light" panose="02000603030000020004" pitchFamily="2" charset="0"/>
                    <a:ea typeface="+mn-ea"/>
                    <a:cs typeface="+mn-cs"/>
                  </a:defRPr>
                </a:pPr>
                <a:endParaRPr lang="LID4096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eparator> </c:separator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Sheet0!$A$2:$A$7</c:f>
              <c:strCache>
                <c:ptCount val="6"/>
                <c:pt idx="0">
                  <c:v>Cat 1</c:v>
                </c:pt>
                <c:pt idx="1">
                  <c:v>Cat 2</c:v>
                </c:pt>
                <c:pt idx="2">
                  <c:v>Cat 3</c:v>
                </c:pt>
                <c:pt idx="3">
                  <c:v>Cat 4</c:v>
                </c:pt>
                <c:pt idx="4">
                  <c:v>Cat 5</c:v>
                </c:pt>
                <c:pt idx="5">
                  <c:v>Cat 6</c:v>
                </c:pt>
              </c:strCache>
            </c:strRef>
          </c:cat>
          <c:val>
            <c:numRef>
              <c:f>Sheet0!$B$2:$B$7</c:f>
              <c:numCache>
                <c:formatCode>General</c:formatCode>
                <c:ptCount val="6"/>
                <c:pt idx="0">
                  <c:v>30</c:v>
                </c:pt>
                <c:pt idx="1">
                  <c:v>20</c:v>
                </c:pt>
                <c:pt idx="2">
                  <c:v>15</c:v>
                </c:pt>
                <c:pt idx="3">
                  <c:v>10</c:v>
                </c:pt>
                <c:pt idx="4">
                  <c:v>5</c:v>
                </c:pt>
                <c:pt idx="5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4-460D-4CB4-A55C-C827DE83494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43887152"/>
        <c:axId val="343887544"/>
      </c:barChart>
      <c:catAx>
        <c:axId val="3438871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Gotham Light" panose="02000603030000020004" pitchFamily="2" charset="0"/>
                <a:ea typeface="+mn-ea"/>
                <a:cs typeface="+mn-cs"/>
              </a:defRPr>
            </a:pPr>
            <a:endParaRPr lang="LID4096"/>
          </a:p>
        </c:txPr>
        <c:crossAx val="343887544"/>
        <c:crosses val="autoZero"/>
        <c:auto val="1"/>
        <c:lblAlgn val="ctr"/>
        <c:lblOffset val="100"/>
        <c:noMultiLvlLbl val="0"/>
      </c:catAx>
      <c:valAx>
        <c:axId val="3438875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 algn="ctr"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Gotham Light" panose="02000603030000020004" pitchFamily="2" charset="0"/>
                <a:ea typeface="+mn-ea"/>
                <a:cs typeface="+mn-cs"/>
              </a:defRPr>
            </a:pPr>
            <a:endParaRPr lang="LID4096"/>
          </a:p>
        </c:txPr>
        <c:crossAx val="3438871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Gotham Light" panose="02000603030000020004" pitchFamily="2" charset="0"/>
        </a:defRPr>
      </a:pPr>
      <a:endParaRPr lang="LID4096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 rtl="0"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Gotham Light" panose="02000603030000020004" pitchFamily="2" charset="0"/>
              <a:ea typeface="+mn-ea"/>
              <a:cs typeface="+mn-cs"/>
            </a:defRPr>
          </a:pPr>
          <a:endParaRPr lang="LID4096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Sheet0!$B$1</c:f>
              <c:strCache>
                <c:ptCount val="1"/>
                <c:pt idx="0">
                  <c:v>Chart Title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0-460D-4CB4-A55C-C827DE834949}"/>
              </c:ext>
            </c:extLst>
          </c:dPt>
          <c:dPt>
            <c:idx val="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1-460D-4CB4-A55C-C827DE834949}"/>
              </c:ext>
            </c:extLst>
          </c:dPt>
          <c:dPt>
            <c:idx val="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2-460D-4CB4-A55C-C827DE834949}"/>
              </c:ext>
            </c:extLst>
          </c:dPt>
          <c:dPt>
            <c:idx val="3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3-460D-4CB4-A55C-C827DE834949}"/>
              </c:ext>
            </c:extLst>
          </c:dPt>
          <c:dPt>
            <c:idx val="4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4-460D-4CB4-A55C-C827DE834949}"/>
              </c:ext>
            </c:extLst>
          </c:dPt>
          <c:dPt>
            <c:idx val="5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5-460D-4CB4-A55C-C827DE834949}"/>
              </c:ext>
            </c:extLst>
          </c:dPt>
          <c:dPt>
            <c:idx val="6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6-460D-4CB4-A55C-C827DE834949}"/>
              </c:ext>
            </c:extLst>
          </c:dPt>
          <c:dPt>
            <c:idx val="7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7-460D-4CB4-A55C-C827DE834949}"/>
              </c:ext>
            </c:extLst>
          </c:dPt>
          <c:dPt>
            <c:idx val="8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8-460D-4CB4-A55C-C827DE834949}"/>
              </c:ext>
            </c:extLst>
          </c:dPt>
          <c:dPt>
            <c:idx val="9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9-460D-4CB4-A55C-C827DE834949}"/>
              </c:ext>
            </c:extLst>
          </c:dPt>
          <c:dPt>
            <c:idx val="1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A-460D-4CB4-A55C-C827DE834949}"/>
              </c:ext>
            </c:extLst>
          </c:dPt>
          <c:dPt>
            <c:idx val="1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B-460D-4CB4-A55C-C827DE834949}"/>
              </c:ext>
            </c:extLst>
          </c:dPt>
          <c:dPt>
            <c:idx val="1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C-460D-4CB4-A55C-C827DE834949}"/>
              </c:ext>
            </c:extLst>
          </c:dPt>
          <c:dPt>
            <c:idx val="13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D-460D-4CB4-A55C-C827DE834949}"/>
              </c:ext>
            </c:extLst>
          </c:dPt>
          <c:dPt>
            <c:idx val="14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E-460D-4CB4-A55C-C827DE834949}"/>
              </c:ext>
            </c:extLst>
          </c:dPt>
          <c:dPt>
            <c:idx val="15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F-460D-4CB4-A55C-C827DE834949}"/>
              </c:ext>
            </c:extLst>
          </c:dPt>
          <c:dPt>
            <c:idx val="16"/>
            <c:invertIfNegative val="0"/>
            <c:bubble3D val="0"/>
            <c:extLst>
              <c:ext xmlns:c16="http://schemas.microsoft.com/office/drawing/2014/chart" uri="{C3380CC4-5D6E-409C-BE32-E72D297353CC}">
                <c16:uniqueId val="{00000010-460D-4CB4-A55C-C827DE834949}"/>
              </c:ext>
            </c:extLst>
          </c:dPt>
          <c:dPt>
            <c:idx val="17"/>
            <c:invertIfNegative val="0"/>
            <c:bubble3D val="0"/>
            <c:extLst>
              <c:ext xmlns:c16="http://schemas.microsoft.com/office/drawing/2014/chart" uri="{C3380CC4-5D6E-409C-BE32-E72D297353CC}">
                <c16:uniqueId val="{00000011-460D-4CB4-A55C-C827DE834949}"/>
              </c:ext>
            </c:extLst>
          </c:dPt>
          <c:dPt>
            <c:idx val="18"/>
            <c:invertIfNegative val="0"/>
            <c:bubble3D val="0"/>
            <c:extLst>
              <c:ext xmlns:c16="http://schemas.microsoft.com/office/drawing/2014/chart" uri="{C3380CC4-5D6E-409C-BE32-E72D297353CC}">
                <c16:uniqueId val="{00000012-460D-4CB4-A55C-C827DE834949}"/>
              </c:ext>
            </c:extLst>
          </c:dPt>
          <c:dPt>
            <c:idx val="19"/>
            <c:invertIfNegative val="0"/>
            <c:bubble3D val="0"/>
            <c:extLst>
              <c:ext xmlns:c16="http://schemas.microsoft.com/office/drawing/2014/chart" uri="{C3380CC4-5D6E-409C-BE32-E72D297353CC}">
                <c16:uniqueId val="{00000013-460D-4CB4-A55C-C827DE834949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6C910892-0DBA-4B7D-B58F-02663A5E5020}" type="VALUE">
                      <a:rPr lang="en-US" b="1" baseline="0" smtClean="0"/>
                      <a:pPr/>
                      <a:t>[VALUE]</a:t>
                    </a:fld>
                    <a:endParaRPr lang="LID4096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0-460D-4CB4-A55C-C827DE834949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BD0B5B21-CD30-496F-82ED-918F62C7482B}" type="VALUE">
                      <a:rPr lang="en-US" b="1" baseline="0" smtClean="0"/>
                      <a:pPr/>
                      <a:t>[VALUE]</a:t>
                    </a:fld>
                    <a:endParaRPr lang="LID4096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460D-4CB4-A55C-C827DE834949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FAE4D2AE-DE50-4C69-98B1-0C464789ABA4}" type="VALUE">
                      <a:rPr lang="en-US" b="1" baseline="0" smtClean="0"/>
                      <a:pPr/>
                      <a:t>[VALUE]</a:t>
                    </a:fld>
                    <a:endParaRPr lang="LID4096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2-460D-4CB4-A55C-C827DE834949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623FD358-2000-4DFC-B173-24D015ECC3D7}" type="VALUE">
                      <a:rPr lang="en-US" b="1" baseline="0" smtClean="0"/>
                      <a:pPr/>
                      <a:t>[VALUE]</a:t>
                    </a:fld>
                    <a:endParaRPr lang="LID4096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460D-4CB4-A55C-C827DE834949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fld id="{3E14F2BA-1223-491B-A55B-7BEDCB9E5D21}" type="VALUE">
                      <a:rPr lang="en-US" b="1" baseline="0" smtClean="0"/>
                      <a:pPr/>
                      <a:t>[VALUE]</a:t>
                    </a:fld>
                    <a:endParaRPr lang="LID4096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4-460D-4CB4-A55C-C827DE834949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fld id="{462085D3-86E1-4103-AB8A-4341AB2BED42}" type="VALUE">
                      <a:rPr lang="en-US" b="1" baseline="0" smtClean="0"/>
                      <a:pPr/>
                      <a:t>[VALUE]</a:t>
                    </a:fld>
                    <a:endParaRPr lang="LID4096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460D-4CB4-A55C-C827DE834949}"/>
                </c:ext>
              </c:extLst>
            </c:dLbl>
            <c:dLbl>
              <c:idx val="6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460D-4CB4-A55C-C827DE834949}"/>
                </c:ext>
              </c:extLst>
            </c:dLbl>
            <c:dLbl>
              <c:idx val="7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460D-4CB4-A55C-C827DE834949}"/>
                </c:ext>
              </c:extLst>
            </c:dLbl>
            <c:dLbl>
              <c:idx val="8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460D-4CB4-A55C-C827DE834949}"/>
                </c:ext>
              </c:extLst>
            </c:dLbl>
            <c:dLbl>
              <c:idx val="9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460D-4CB4-A55C-C827DE834949}"/>
                </c:ext>
              </c:extLst>
            </c:dLbl>
            <c:dLbl>
              <c:idx val="10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460D-4CB4-A55C-C827DE834949}"/>
                </c:ext>
              </c:extLst>
            </c:dLbl>
            <c:dLbl>
              <c:idx val="11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460D-4CB4-A55C-C827DE834949}"/>
                </c:ext>
              </c:extLst>
            </c:dLbl>
            <c:dLbl>
              <c:idx val="12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C-460D-4CB4-A55C-C827DE834949}"/>
                </c:ext>
              </c:extLst>
            </c:dLbl>
            <c:dLbl>
              <c:idx val="13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460D-4CB4-A55C-C827DE834949}"/>
                </c:ext>
              </c:extLst>
            </c:dLbl>
            <c:dLbl>
              <c:idx val="14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E-460D-4CB4-A55C-C827DE834949}"/>
                </c:ext>
              </c:extLst>
            </c:dLbl>
            <c:dLbl>
              <c:idx val="15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F-460D-4CB4-A55C-C827DE834949}"/>
                </c:ext>
              </c:extLst>
            </c:dLbl>
            <c:dLbl>
              <c:idx val="16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460D-4CB4-A55C-C827DE834949}"/>
                </c:ext>
              </c:extLst>
            </c:dLbl>
            <c:dLbl>
              <c:idx val="17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460D-4CB4-A55C-C827DE834949}"/>
                </c:ext>
              </c:extLst>
            </c:dLbl>
            <c:dLbl>
              <c:idx val="18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460D-4CB4-A55C-C827DE834949}"/>
                </c:ext>
              </c:extLst>
            </c:dLbl>
            <c:dLbl>
              <c:idx val="19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460D-4CB4-A55C-C827DE83494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Gotham Light" panose="02000603030000020004" pitchFamily="2" charset="0"/>
                    <a:ea typeface="+mn-ea"/>
                    <a:cs typeface="+mn-cs"/>
                  </a:defRPr>
                </a:pPr>
                <a:endParaRPr lang="LID4096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eparator> </c:separator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Sheet0!$A$2:$A$7</c:f>
              <c:strCache>
                <c:ptCount val="6"/>
                <c:pt idx="0">
                  <c:v>Cat 1</c:v>
                </c:pt>
                <c:pt idx="1">
                  <c:v>Cat 2</c:v>
                </c:pt>
                <c:pt idx="2">
                  <c:v>Cat 3</c:v>
                </c:pt>
                <c:pt idx="3">
                  <c:v>Cat 4</c:v>
                </c:pt>
                <c:pt idx="4">
                  <c:v>Cat 5</c:v>
                </c:pt>
                <c:pt idx="5">
                  <c:v>Cat 6</c:v>
                </c:pt>
              </c:strCache>
            </c:strRef>
          </c:cat>
          <c:val>
            <c:numRef>
              <c:f>Sheet0!$B$2:$B$7</c:f>
              <c:numCache>
                <c:formatCode>General</c:formatCode>
                <c:ptCount val="6"/>
                <c:pt idx="0">
                  <c:v>30</c:v>
                </c:pt>
                <c:pt idx="1">
                  <c:v>20</c:v>
                </c:pt>
                <c:pt idx="2">
                  <c:v>15</c:v>
                </c:pt>
                <c:pt idx="3">
                  <c:v>10</c:v>
                </c:pt>
                <c:pt idx="4">
                  <c:v>5</c:v>
                </c:pt>
                <c:pt idx="5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4-460D-4CB4-A55C-C827DE83494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43887152"/>
        <c:axId val="343887544"/>
      </c:barChart>
      <c:catAx>
        <c:axId val="3438871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Gotham Light" panose="02000603030000020004" pitchFamily="2" charset="0"/>
                <a:ea typeface="+mn-ea"/>
                <a:cs typeface="+mn-cs"/>
              </a:defRPr>
            </a:pPr>
            <a:endParaRPr lang="LID4096"/>
          </a:p>
        </c:txPr>
        <c:crossAx val="343887544"/>
        <c:crosses val="autoZero"/>
        <c:auto val="1"/>
        <c:lblAlgn val="ctr"/>
        <c:lblOffset val="100"/>
        <c:noMultiLvlLbl val="0"/>
      </c:catAx>
      <c:valAx>
        <c:axId val="3438875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 algn="ctr"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Gotham Light" panose="02000603030000020004" pitchFamily="2" charset="0"/>
                <a:ea typeface="+mn-ea"/>
                <a:cs typeface="+mn-cs"/>
              </a:defRPr>
            </a:pPr>
            <a:endParaRPr lang="LID4096"/>
          </a:p>
        </c:txPr>
        <c:crossAx val="3438871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Gotham Light" panose="02000603030000020004" pitchFamily="2" charset="0"/>
        </a:defRPr>
      </a:pPr>
      <a:endParaRPr lang="LID4096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 rtl="0"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Gotham Light" panose="02000603030000020004" pitchFamily="2" charset="0"/>
              <a:ea typeface="+mn-ea"/>
              <a:cs typeface="+mn-cs"/>
            </a:defRPr>
          </a:pPr>
          <a:endParaRPr lang="LID4096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Sheet0!$B$1</c:f>
              <c:strCache>
                <c:ptCount val="1"/>
                <c:pt idx="0">
                  <c:v>Chart Title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0-460D-4CB4-A55C-C827DE834949}"/>
              </c:ext>
            </c:extLst>
          </c:dPt>
          <c:dPt>
            <c:idx val="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1-460D-4CB4-A55C-C827DE834949}"/>
              </c:ext>
            </c:extLst>
          </c:dPt>
          <c:dPt>
            <c:idx val="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2-460D-4CB4-A55C-C827DE834949}"/>
              </c:ext>
            </c:extLst>
          </c:dPt>
          <c:dPt>
            <c:idx val="3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3-460D-4CB4-A55C-C827DE834949}"/>
              </c:ext>
            </c:extLst>
          </c:dPt>
          <c:dPt>
            <c:idx val="4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4-460D-4CB4-A55C-C827DE834949}"/>
              </c:ext>
            </c:extLst>
          </c:dPt>
          <c:dPt>
            <c:idx val="5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5-460D-4CB4-A55C-C827DE834949}"/>
              </c:ext>
            </c:extLst>
          </c:dPt>
          <c:dPt>
            <c:idx val="6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6-460D-4CB4-A55C-C827DE834949}"/>
              </c:ext>
            </c:extLst>
          </c:dPt>
          <c:dPt>
            <c:idx val="7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7-460D-4CB4-A55C-C827DE834949}"/>
              </c:ext>
            </c:extLst>
          </c:dPt>
          <c:dPt>
            <c:idx val="8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8-460D-4CB4-A55C-C827DE834949}"/>
              </c:ext>
            </c:extLst>
          </c:dPt>
          <c:dPt>
            <c:idx val="9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9-460D-4CB4-A55C-C827DE834949}"/>
              </c:ext>
            </c:extLst>
          </c:dPt>
          <c:dPt>
            <c:idx val="1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A-460D-4CB4-A55C-C827DE834949}"/>
              </c:ext>
            </c:extLst>
          </c:dPt>
          <c:dPt>
            <c:idx val="1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B-460D-4CB4-A55C-C827DE834949}"/>
              </c:ext>
            </c:extLst>
          </c:dPt>
          <c:dPt>
            <c:idx val="1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C-460D-4CB4-A55C-C827DE834949}"/>
              </c:ext>
            </c:extLst>
          </c:dPt>
          <c:dPt>
            <c:idx val="13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D-460D-4CB4-A55C-C827DE834949}"/>
              </c:ext>
            </c:extLst>
          </c:dPt>
          <c:dPt>
            <c:idx val="14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E-460D-4CB4-A55C-C827DE834949}"/>
              </c:ext>
            </c:extLst>
          </c:dPt>
          <c:dPt>
            <c:idx val="15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F-460D-4CB4-A55C-C827DE834949}"/>
              </c:ext>
            </c:extLst>
          </c:dPt>
          <c:dPt>
            <c:idx val="16"/>
            <c:invertIfNegative val="0"/>
            <c:bubble3D val="0"/>
            <c:extLst>
              <c:ext xmlns:c16="http://schemas.microsoft.com/office/drawing/2014/chart" uri="{C3380CC4-5D6E-409C-BE32-E72D297353CC}">
                <c16:uniqueId val="{00000010-460D-4CB4-A55C-C827DE834949}"/>
              </c:ext>
            </c:extLst>
          </c:dPt>
          <c:dPt>
            <c:idx val="17"/>
            <c:invertIfNegative val="0"/>
            <c:bubble3D val="0"/>
            <c:extLst>
              <c:ext xmlns:c16="http://schemas.microsoft.com/office/drawing/2014/chart" uri="{C3380CC4-5D6E-409C-BE32-E72D297353CC}">
                <c16:uniqueId val="{00000011-460D-4CB4-A55C-C827DE834949}"/>
              </c:ext>
            </c:extLst>
          </c:dPt>
          <c:dPt>
            <c:idx val="18"/>
            <c:invertIfNegative val="0"/>
            <c:bubble3D val="0"/>
            <c:extLst>
              <c:ext xmlns:c16="http://schemas.microsoft.com/office/drawing/2014/chart" uri="{C3380CC4-5D6E-409C-BE32-E72D297353CC}">
                <c16:uniqueId val="{00000012-460D-4CB4-A55C-C827DE834949}"/>
              </c:ext>
            </c:extLst>
          </c:dPt>
          <c:dPt>
            <c:idx val="19"/>
            <c:invertIfNegative val="0"/>
            <c:bubble3D val="0"/>
            <c:extLst>
              <c:ext xmlns:c16="http://schemas.microsoft.com/office/drawing/2014/chart" uri="{C3380CC4-5D6E-409C-BE32-E72D297353CC}">
                <c16:uniqueId val="{00000013-460D-4CB4-A55C-C827DE834949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6C910892-0DBA-4B7D-B58F-02663A5E5020}" type="VALUE">
                      <a:rPr lang="en-US" b="1" baseline="0" smtClean="0"/>
                      <a:pPr/>
                      <a:t>[VALUE]</a:t>
                    </a:fld>
                    <a:endParaRPr lang="LID4096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0-460D-4CB4-A55C-C827DE834949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BD0B5B21-CD30-496F-82ED-918F62C7482B}" type="VALUE">
                      <a:rPr lang="en-US" b="1" baseline="0" smtClean="0"/>
                      <a:pPr/>
                      <a:t>[VALUE]</a:t>
                    </a:fld>
                    <a:endParaRPr lang="LID4096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460D-4CB4-A55C-C827DE834949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FAE4D2AE-DE50-4C69-98B1-0C464789ABA4}" type="VALUE">
                      <a:rPr lang="en-US" b="1" baseline="0" smtClean="0"/>
                      <a:pPr/>
                      <a:t>[VALUE]</a:t>
                    </a:fld>
                    <a:endParaRPr lang="LID4096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2-460D-4CB4-A55C-C827DE834949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623FD358-2000-4DFC-B173-24D015ECC3D7}" type="VALUE">
                      <a:rPr lang="en-US" b="1" baseline="0" smtClean="0"/>
                      <a:pPr/>
                      <a:t>[VALUE]</a:t>
                    </a:fld>
                    <a:endParaRPr lang="LID4096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460D-4CB4-A55C-C827DE834949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fld id="{3E14F2BA-1223-491B-A55B-7BEDCB9E5D21}" type="VALUE">
                      <a:rPr lang="en-US" b="1" baseline="0" smtClean="0"/>
                      <a:pPr/>
                      <a:t>[VALUE]</a:t>
                    </a:fld>
                    <a:endParaRPr lang="LID4096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4-460D-4CB4-A55C-C827DE834949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fld id="{462085D3-86E1-4103-AB8A-4341AB2BED42}" type="VALUE">
                      <a:rPr lang="en-US" b="1" baseline="0" smtClean="0"/>
                      <a:pPr/>
                      <a:t>[VALUE]</a:t>
                    </a:fld>
                    <a:endParaRPr lang="LID4096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460D-4CB4-A55C-C827DE834949}"/>
                </c:ext>
              </c:extLst>
            </c:dLbl>
            <c:dLbl>
              <c:idx val="6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460D-4CB4-A55C-C827DE834949}"/>
                </c:ext>
              </c:extLst>
            </c:dLbl>
            <c:dLbl>
              <c:idx val="7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460D-4CB4-A55C-C827DE834949}"/>
                </c:ext>
              </c:extLst>
            </c:dLbl>
            <c:dLbl>
              <c:idx val="8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460D-4CB4-A55C-C827DE834949}"/>
                </c:ext>
              </c:extLst>
            </c:dLbl>
            <c:dLbl>
              <c:idx val="9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460D-4CB4-A55C-C827DE834949}"/>
                </c:ext>
              </c:extLst>
            </c:dLbl>
            <c:dLbl>
              <c:idx val="10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460D-4CB4-A55C-C827DE834949}"/>
                </c:ext>
              </c:extLst>
            </c:dLbl>
            <c:dLbl>
              <c:idx val="11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460D-4CB4-A55C-C827DE834949}"/>
                </c:ext>
              </c:extLst>
            </c:dLbl>
            <c:dLbl>
              <c:idx val="12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C-460D-4CB4-A55C-C827DE834949}"/>
                </c:ext>
              </c:extLst>
            </c:dLbl>
            <c:dLbl>
              <c:idx val="13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460D-4CB4-A55C-C827DE834949}"/>
                </c:ext>
              </c:extLst>
            </c:dLbl>
            <c:dLbl>
              <c:idx val="14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E-460D-4CB4-A55C-C827DE834949}"/>
                </c:ext>
              </c:extLst>
            </c:dLbl>
            <c:dLbl>
              <c:idx val="15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F-460D-4CB4-A55C-C827DE834949}"/>
                </c:ext>
              </c:extLst>
            </c:dLbl>
            <c:dLbl>
              <c:idx val="16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460D-4CB4-A55C-C827DE834949}"/>
                </c:ext>
              </c:extLst>
            </c:dLbl>
            <c:dLbl>
              <c:idx val="17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460D-4CB4-A55C-C827DE834949}"/>
                </c:ext>
              </c:extLst>
            </c:dLbl>
            <c:dLbl>
              <c:idx val="18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460D-4CB4-A55C-C827DE834949}"/>
                </c:ext>
              </c:extLst>
            </c:dLbl>
            <c:dLbl>
              <c:idx val="19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460D-4CB4-A55C-C827DE83494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Gotham Light" panose="02000603030000020004" pitchFamily="2" charset="0"/>
                    <a:ea typeface="+mn-ea"/>
                    <a:cs typeface="+mn-cs"/>
                  </a:defRPr>
                </a:pPr>
                <a:endParaRPr lang="LID4096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eparator> </c:separator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Sheet0!$A$2:$A$7</c:f>
              <c:strCache>
                <c:ptCount val="6"/>
                <c:pt idx="0">
                  <c:v>Cat 1</c:v>
                </c:pt>
                <c:pt idx="1">
                  <c:v>Cat 2</c:v>
                </c:pt>
                <c:pt idx="2">
                  <c:v>Cat 3</c:v>
                </c:pt>
                <c:pt idx="3">
                  <c:v>Cat 4</c:v>
                </c:pt>
                <c:pt idx="4">
                  <c:v>Cat 5</c:v>
                </c:pt>
                <c:pt idx="5">
                  <c:v>Cat 6</c:v>
                </c:pt>
              </c:strCache>
            </c:strRef>
          </c:cat>
          <c:val>
            <c:numRef>
              <c:f>Sheet0!$B$2:$B$7</c:f>
              <c:numCache>
                <c:formatCode>General</c:formatCode>
                <c:ptCount val="6"/>
                <c:pt idx="0">
                  <c:v>30</c:v>
                </c:pt>
                <c:pt idx="1">
                  <c:v>20</c:v>
                </c:pt>
                <c:pt idx="2">
                  <c:v>15</c:v>
                </c:pt>
                <c:pt idx="3">
                  <c:v>10</c:v>
                </c:pt>
                <c:pt idx="4">
                  <c:v>5</c:v>
                </c:pt>
                <c:pt idx="5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4-460D-4CB4-A55C-C827DE83494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43887152"/>
        <c:axId val="343887544"/>
      </c:barChart>
      <c:catAx>
        <c:axId val="3438871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Gotham Light" panose="02000603030000020004" pitchFamily="2" charset="0"/>
                <a:ea typeface="+mn-ea"/>
                <a:cs typeface="+mn-cs"/>
              </a:defRPr>
            </a:pPr>
            <a:endParaRPr lang="LID4096"/>
          </a:p>
        </c:txPr>
        <c:crossAx val="343887544"/>
        <c:crosses val="autoZero"/>
        <c:auto val="1"/>
        <c:lblAlgn val="ctr"/>
        <c:lblOffset val="100"/>
        <c:noMultiLvlLbl val="0"/>
      </c:catAx>
      <c:valAx>
        <c:axId val="3438875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 algn="ctr"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Gotham Light" panose="02000603030000020004" pitchFamily="2" charset="0"/>
                <a:ea typeface="+mn-ea"/>
                <a:cs typeface="+mn-cs"/>
              </a:defRPr>
            </a:pPr>
            <a:endParaRPr lang="LID4096"/>
          </a:p>
        </c:txPr>
        <c:crossAx val="3438871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Gotham Light" panose="02000603030000020004" pitchFamily="2" charset="0"/>
        </a:defRPr>
      </a:pPr>
      <a:endParaRPr lang="LID4096"/>
    </a:p>
  </c:txPr>
  <c:externalData r:id="rId3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 rtl="0"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Gotham Light" panose="02000603030000020004" pitchFamily="2" charset="0"/>
              <a:ea typeface="+mn-ea"/>
              <a:cs typeface="+mn-cs"/>
            </a:defRPr>
          </a:pPr>
          <a:endParaRPr lang="LID4096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Sheet0!$B$1</c:f>
              <c:strCache>
                <c:ptCount val="1"/>
                <c:pt idx="0">
                  <c:v>Chart Title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0-460D-4CB4-A55C-C827DE834949}"/>
              </c:ext>
            </c:extLst>
          </c:dPt>
          <c:dPt>
            <c:idx val="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1-460D-4CB4-A55C-C827DE834949}"/>
              </c:ext>
            </c:extLst>
          </c:dPt>
          <c:dPt>
            <c:idx val="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2-460D-4CB4-A55C-C827DE834949}"/>
              </c:ext>
            </c:extLst>
          </c:dPt>
          <c:dPt>
            <c:idx val="3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3-460D-4CB4-A55C-C827DE834949}"/>
              </c:ext>
            </c:extLst>
          </c:dPt>
          <c:dPt>
            <c:idx val="4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4-460D-4CB4-A55C-C827DE834949}"/>
              </c:ext>
            </c:extLst>
          </c:dPt>
          <c:dPt>
            <c:idx val="5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5-460D-4CB4-A55C-C827DE834949}"/>
              </c:ext>
            </c:extLst>
          </c:dPt>
          <c:dPt>
            <c:idx val="6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6-460D-4CB4-A55C-C827DE834949}"/>
              </c:ext>
            </c:extLst>
          </c:dPt>
          <c:dPt>
            <c:idx val="7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7-460D-4CB4-A55C-C827DE834949}"/>
              </c:ext>
            </c:extLst>
          </c:dPt>
          <c:dPt>
            <c:idx val="8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8-460D-4CB4-A55C-C827DE834949}"/>
              </c:ext>
            </c:extLst>
          </c:dPt>
          <c:dPt>
            <c:idx val="9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9-460D-4CB4-A55C-C827DE834949}"/>
              </c:ext>
            </c:extLst>
          </c:dPt>
          <c:dPt>
            <c:idx val="1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A-460D-4CB4-A55C-C827DE834949}"/>
              </c:ext>
            </c:extLst>
          </c:dPt>
          <c:dPt>
            <c:idx val="1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B-460D-4CB4-A55C-C827DE834949}"/>
              </c:ext>
            </c:extLst>
          </c:dPt>
          <c:dPt>
            <c:idx val="1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C-460D-4CB4-A55C-C827DE834949}"/>
              </c:ext>
            </c:extLst>
          </c:dPt>
          <c:dPt>
            <c:idx val="13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D-460D-4CB4-A55C-C827DE834949}"/>
              </c:ext>
            </c:extLst>
          </c:dPt>
          <c:dPt>
            <c:idx val="14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E-460D-4CB4-A55C-C827DE834949}"/>
              </c:ext>
            </c:extLst>
          </c:dPt>
          <c:dPt>
            <c:idx val="15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F-460D-4CB4-A55C-C827DE834949}"/>
              </c:ext>
            </c:extLst>
          </c:dPt>
          <c:dPt>
            <c:idx val="16"/>
            <c:invertIfNegative val="0"/>
            <c:bubble3D val="0"/>
            <c:extLst>
              <c:ext xmlns:c16="http://schemas.microsoft.com/office/drawing/2014/chart" uri="{C3380CC4-5D6E-409C-BE32-E72D297353CC}">
                <c16:uniqueId val="{00000010-460D-4CB4-A55C-C827DE834949}"/>
              </c:ext>
            </c:extLst>
          </c:dPt>
          <c:dPt>
            <c:idx val="17"/>
            <c:invertIfNegative val="0"/>
            <c:bubble3D val="0"/>
            <c:extLst>
              <c:ext xmlns:c16="http://schemas.microsoft.com/office/drawing/2014/chart" uri="{C3380CC4-5D6E-409C-BE32-E72D297353CC}">
                <c16:uniqueId val="{00000011-460D-4CB4-A55C-C827DE834949}"/>
              </c:ext>
            </c:extLst>
          </c:dPt>
          <c:dPt>
            <c:idx val="18"/>
            <c:invertIfNegative val="0"/>
            <c:bubble3D val="0"/>
            <c:extLst>
              <c:ext xmlns:c16="http://schemas.microsoft.com/office/drawing/2014/chart" uri="{C3380CC4-5D6E-409C-BE32-E72D297353CC}">
                <c16:uniqueId val="{00000012-460D-4CB4-A55C-C827DE834949}"/>
              </c:ext>
            </c:extLst>
          </c:dPt>
          <c:dPt>
            <c:idx val="19"/>
            <c:invertIfNegative val="0"/>
            <c:bubble3D val="0"/>
            <c:extLst>
              <c:ext xmlns:c16="http://schemas.microsoft.com/office/drawing/2014/chart" uri="{C3380CC4-5D6E-409C-BE32-E72D297353CC}">
                <c16:uniqueId val="{00000013-460D-4CB4-A55C-C827DE834949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6C910892-0DBA-4B7D-B58F-02663A5E5020}" type="VALUE">
                      <a:rPr lang="en-US" b="1" baseline="0" smtClean="0"/>
                      <a:pPr/>
                      <a:t>[VALUE]</a:t>
                    </a:fld>
                    <a:endParaRPr lang="LID4096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0-460D-4CB4-A55C-C827DE834949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BD0B5B21-CD30-496F-82ED-918F62C7482B}" type="VALUE">
                      <a:rPr lang="en-US" b="1" baseline="0" smtClean="0"/>
                      <a:pPr/>
                      <a:t>[VALUE]</a:t>
                    </a:fld>
                    <a:endParaRPr lang="LID4096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460D-4CB4-A55C-C827DE834949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FAE4D2AE-DE50-4C69-98B1-0C464789ABA4}" type="VALUE">
                      <a:rPr lang="en-US" b="1" baseline="0" smtClean="0"/>
                      <a:pPr/>
                      <a:t>[VALUE]</a:t>
                    </a:fld>
                    <a:endParaRPr lang="LID4096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2-460D-4CB4-A55C-C827DE834949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623FD358-2000-4DFC-B173-24D015ECC3D7}" type="VALUE">
                      <a:rPr lang="en-US" b="1" baseline="0" smtClean="0"/>
                      <a:pPr/>
                      <a:t>[VALUE]</a:t>
                    </a:fld>
                    <a:endParaRPr lang="LID4096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460D-4CB4-A55C-C827DE834949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fld id="{3E14F2BA-1223-491B-A55B-7BEDCB9E5D21}" type="VALUE">
                      <a:rPr lang="en-US" b="1" baseline="0" smtClean="0"/>
                      <a:pPr/>
                      <a:t>[VALUE]</a:t>
                    </a:fld>
                    <a:endParaRPr lang="LID4096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4-460D-4CB4-A55C-C827DE834949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fld id="{462085D3-86E1-4103-AB8A-4341AB2BED42}" type="VALUE">
                      <a:rPr lang="en-US" b="1" baseline="0" smtClean="0"/>
                      <a:pPr/>
                      <a:t>[VALUE]</a:t>
                    </a:fld>
                    <a:endParaRPr lang="LID4096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460D-4CB4-A55C-C827DE834949}"/>
                </c:ext>
              </c:extLst>
            </c:dLbl>
            <c:dLbl>
              <c:idx val="6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460D-4CB4-A55C-C827DE834949}"/>
                </c:ext>
              </c:extLst>
            </c:dLbl>
            <c:dLbl>
              <c:idx val="7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460D-4CB4-A55C-C827DE834949}"/>
                </c:ext>
              </c:extLst>
            </c:dLbl>
            <c:dLbl>
              <c:idx val="8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460D-4CB4-A55C-C827DE834949}"/>
                </c:ext>
              </c:extLst>
            </c:dLbl>
            <c:dLbl>
              <c:idx val="9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460D-4CB4-A55C-C827DE834949}"/>
                </c:ext>
              </c:extLst>
            </c:dLbl>
            <c:dLbl>
              <c:idx val="10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460D-4CB4-A55C-C827DE834949}"/>
                </c:ext>
              </c:extLst>
            </c:dLbl>
            <c:dLbl>
              <c:idx val="11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460D-4CB4-A55C-C827DE834949}"/>
                </c:ext>
              </c:extLst>
            </c:dLbl>
            <c:dLbl>
              <c:idx val="12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C-460D-4CB4-A55C-C827DE834949}"/>
                </c:ext>
              </c:extLst>
            </c:dLbl>
            <c:dLbl>
              <c:idx val="13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460D-4CB4-A55C-C827DE834949}"/>
                </c:ext>
              </c:extLst>
            </c:dLbl>
            <c:dLbl>
              <c:idx val="14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E-460D-4CB4-A55C-C827DE834949}"/>
                </c:ext>
              </c:extLst>
            </c:dLbl>
            <c:dLbl>
              <c:idx val="15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F-460D-4CB4-A55C-C827DE834949}"/>
                </c:ext>
              </c:extLst>
            </c:dLbl>
            <c:dLbl>
              <c:idx val="16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460D-4CB4-A55C-C827DE834949}"/>
                </c:ext>
              </c:extLst>
            </c:dLbl>
            <c:dLbl>
              <c:idx val="17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460D-4CB4-A55C-C827DE834949}"/>
                </c:ext>
              </c:extLst>
            </c:dLbl>
            <c:dLbl>
              <c:idx val="18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460D-4CB4-A55C-C827DE834949}"/>
                </c:ext>
              </c:extLst>
            </c:dLbl>
            <c:dLbl>
              <c:idx val="19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460D-4CB4-A55C-C827DE83494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Gotham Light" panose="02000603030000020004" pitchFamily="2" charset="0"/>
                    <a:ea typeface="+mn-ea"/>
                    <a:cs typeface="+mn-cs"/>
                  </a:defRPr>
                </a:pPr>
                <a:endParaRPr lang="LID4096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eparator> </c:separator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Sheet0!$A$2:$A$7</c:f>
              <c:strCache>
                <c:ptCount val="6"/>
                <c:pt idx="0">
                  <c:v>Cat 1</c:v>
                </c:pt>
                <c:pt idx="1">
                  <c:v>Cat 2</c:v>
                </c:pt>
                <c:pt idx="2">
                  <c:v>Cat 3</c:v>
                </c:pt>
                <c:pt idx="3">
                  <c:v>Cat 4</c:v>
                </c:pt>
                <c:pt idx="4">
                  <c:v>Cat 5</c:v>
                </c:pt>
                <c:pt idx="5">
                  <c:v>Cat 6</c:v>
                </c:pt>
              </c:strCache>
            </c:strRef>
          </c:cat>
          <c:val>
            <c:numRef>
              <c:f>Sheet0!$B$2:$B$7</c:f>
              <c:numCache>
                <c:formatCode>General</c:formatCode>
                <c:ptCount val="6"/>
                <c:pt idx="0">
                  <c:v>30</c:v>
                </c:pt>
                <c:pt idx="1">
                  <c:v>20</c:v>
                </c:pt>
                <c:pt idx="2">
                  <c:v>15</c:v>
                </c:pt>
                <c:pt idx="3">
                  <c:v>10</c:v>
                </c:pt>
                <c:pt idx="4">
                  <c:v>5</c:v>
                </c:pt>
                <c:pt idx="5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4-460D-4CB4-A55C-C827DE83494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43887152"/>
        <c:axId val="343887544"/>
      </c:barChart>
      <c:catAx>
        <c:axId val="3438871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Gotham Light" panose="02000603030000020004" pitchFamily="2" charset="0"/>
                <a:ea typeface="+mn-ea"/>
                <a:cs typeface="+mn-cs"/>
              </a:defRPr>
            </a:pPr>
            <a:endParaRPr lang="LID4096"/>
          </a:p>
        </c:txPr>
        <c:crossAx val="343887544"/>
        <c:crosses val="autoZero"/>
        <c:auto val="1"/>
        <c:lblAlgn val="ctr"/>
        <c:lblOffset val="100"/>
        <c:noMultiLvlLbl val="0"/>
      </c:catAx>
      <c:valAx>
        <c:axId val="3438875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 algn="ctr"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Gotham Light" panose="02000603030000020004" pitchFamily="2" charset="0"/>
                <a:ea typeface="+mn-ea"/>
                <a:cs typeface="+mn-cs"/>
              </a:defRPr>
            </a:pPr>
            <a:endParaRPr lang="LID4096"/>
          </a:p>
        </c:txPr>
        <c:crossAx val="3438871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Gotham Light" panose="02000603030000020004" pitchFamily="2" charset="0"/>
        </a:defRPr>
      </a:pPr>
      <a:endParaRPr lang="LID4096"/>
    </a:p>
  </c:txPr>
  <c:externalData r:id="rId3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 rtl="0"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Gotham Light" panose="02000603030000020004" pitchFamily="2" charset="0"/>
              <a:ea typeface="+mn-ea"/>
              <a:cs typeface="+mn-cs"/>
            </a:defRPr>
          </a:pPr>
          <a:endParaRPr lang="LID4096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Sheet0!$B$1</c:f>
              <c:strCache>
                <c:ptCount val="1"/>
                <c:pt idx="0">
                  <c:v>Chart Title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0-460D-4CB4-A55C-C827DE834949}"/>
              </c:ext>
            </c:extLst>
          </c:dPt>
          <c:dPt>
            <c:idx val="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1-460D-4CB4-A55C-C827DE834949}"/>
              </c:ext>
            </c:extLst>
          </c:dPt>
          <c:dPt>
            <c:idx val="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2-460D-4CB4-A55C-C827DE834949}"/>
              </c:ext>
            </c:extLst>
          </c:dPt>
          <c:dPt>
            <c:idx val="3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3-460D-4CB4-A55C-C827DE834949}"/>
              </c:ext>
            </c:extLst>
          </c:dPt>
          <c:dPt>
            <c:idx val="4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4-460D-4CB4-A55C-C827DE834949}"/>
              </c:ext>
            </c:extLst>
          </c:dPt>
          <c:dPt>
            <c:idx val="5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5-460D-4CB4-A55C-C827DE834949}"/>
              </c:ext>
            </c:extLst>
          </c:dPt>
          <c:dPt>
            <c:idx val="6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6-460D-4CB4-A55C-C827DE834949}"/>
              </c:ext>
            </c:extLst>
          </c:dPt>
          <c:dPt>
            <c:idx val="7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7-460D-4CB4-A55C-C827DE834949}"/>
              </c:ext>
            </c:extLst>
          </c:dPt>
          <c:dPt>
            <c:idx val="8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8-460D-4CB4-A55C-C827DE834949}"/>
              </c:ext>
            </c:extLst>
          </c:dPt>
          <c:dPt>
            <c:idx val="9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9-460D-4CB4-A55C-C827DE834949}"/>
              </c:ext>
            </c:extLst>
          </c:dPt>
          <c:dPt>
            <c:idx val="1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A-460D-4CB4-A55C-C827DE834949}"/>
              </c:ext>
            </c:extLst>
          </c:dPt>
          <c:dPt>
            <c:idx val="1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B-460D-4CB4-A55C-C827DE834949}"/>
              </c:ext>
            </c:extLst>
          </c:dPt>
          <c:dPt>
            <c:idx val="1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C-460D-4CB4-A55C-C827DE834949}"/>
              </c:ext>
            </c:extLst>
          </c:dPt>
          <c:dPt>
            <c:idx val="13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D-460D-4CB4-A55C-C827DE834949}"/>
              </c:ext>
            </c:extLst>
          </c:dPt>
          <c:dPt>
            <c:idx val="14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E-460D-4CB4-A55C-C827DE834949}"/>
              </c:ext>
            </c:extLst>
          </c:dPt>
          <c:dPt>
            <c:idx val="15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F-460D-4CB4-A55C-C827DE834949}"/>
              </c:ext>
            </c:extLst>
          </c:dPt>
          <c:dPt>
            <c:idx val="16"/>
            <c:invertIfNegative val="0"/>
            <c:bubble3D val="0"/>
            <c:extLst>
              <c:ext xmlns:c16="http://schemas.microsoft.com/office/drawing/2014/chart" uri="{C3380CC4-5D6E-409C-BE32-E72D297353CC}">
                <c16:uniqueId val="{00000010-460D-4CB4-A55C-C827DE834949}"/>
              </c:ext>
            </c:extLst>
          </c:dPt>
          <c:dPt>
            <c:idx val="17"/>
            <c:invertIfNegative val="0"/>
            <c:bubble3D val="0"/>
            <c:extLst>
              <c:ext xmlns:c16="http://schemas.microsoft.com/office/drawing/2014/chart" uri="{C3380CC4-5D6E-409C-BE32-E72D297353CC}">
                <c16:uniqueId val="{00000011-460D-4CB4-A55C-C827DE834949}"/>
              </c:ext>
            </c:extLst>
          </c:dPt>
          <c:dPt>
            <c:idx val="18"/>
            <c:invertIfNegative val="0"/>
            <c:bubble3D val="0"/>
            <c:extLst>
              <c:ext xmlns:c16="http://schemas.microsoft.com/office/drawing/2014/chart" uri="{C3380CC4-5D6E-409C-BE32-E72D297353CC}">
                <c16:uniqueId val="{00000012-460D-4CB4-A55C-C827DE834949}"/>
              </c:ext>
            </c:extLst>
          </c:dPt>
          <c:dPt>
            <c:idx val="19"/>
            <c:invertIfNegative val="0"/>
            <c:bubble3D val="0"/>
            <c:extLst>
              <c:ext xmlns:c16="http://schemas.microsoft.com/office/drawing/2014/chart" uri="{C3380CC4-5D6E-409C-BE32-E72D297353CC}">
                <c16:uniqueId val="{00000013-460D-4CB4-A55C-C827DE834949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6C910892-0DBA-4B7D-B58F-02663A5E5020}" type="VALUE">
                      <a:rPr lang="en-US" b="1" baseline="0" smtClean="0"/>
                      <a:pPr/>
                      <a:t>[VALUE]</a:t>
                    </a:fld>
                    <a:endParaRPr lang="LID4096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0-460D-4CB4-A55C-C827DE834949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BD0B5B21-CD30-496F-82ED-918F62C7482B}" type="VALUE">
                      <a:rPr lang="en-US" b="1" baseline="0" smtClean="0"/>
                      <a:pPr/>
                      <a:t>[VALUE]</a:t>
                    </a:fld>
                    <a:endParaRPr lang="LID4096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460D-4CB4-A55C-C827DE834949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FAE4D2AE-DE50-4C69-98B1-0C464789ABA4}" type="VALUE">
                      <a:rPr lang="en-US" b="1" baseline="0" smtClean="0"/>
                      <a:pPr/>
                      <a:t>[VALUE]</a:t>
                    </a:fld>
                    <a:endParaRPr lang="LID4096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2-460D-4CB4-A55C-C827DE834949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623FD358-2000-4DFC-B173-24D015ECC3D7}" type="VALUE">
                      <a:rPr lang="en-US" b="1" baseline="0" smtClean="0"/>
                      <a:pPr/>
                      <a:t>[VALUE]</a:t>
                    </a:fld>
                    <a:endParaRPr lang="LID4096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460D-4CB4-A55C-C827DE834949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fld id="{3E14F2BA-1223-491B-A55B-7BEDCB9E5D21}" type="VALUE">
                      <a:rPr lang="en-US" b="1" baseline="0" smtClean="0"/>
                      <a:pPr/>
                      <a:t>[VALUE]</a:t>
                    </a:fld>
                    <a:endParaRPr lang="LID4096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4-460D-4CB4-A55C-C827DE834949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fld id="{462085D3-86E1-4103-AB8A-4341AB2BED42}" type="VALUE">
                      <a:rPr lang="en-US" b="1" baseline="0" smtClean="0"/>
                      <a:pPr/>
                      <a:t>[VALUE]</a:t>
                    </a:fld>
                    <a:endParaRPr lang="LID4096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460D-4CB4-A55C-C827DE834949}"/>
                </c:ext>
              </c:extLst>
            </c:dLbl>
            <c:dLbl>
              <c:idx val="6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460D-4CB4-A55C-C827DE834949}"/>
                </c:ext>
              </c:extLst>
            </c:dLbl>
            <c:dLbl>
              <c:idx val="7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460D-4CB4-A55C-C827DE834949}"/>
                </c:ext>
              </c:extLst>
            </c:dLbl>
            <c:dLbl>
              <c:idx val="8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460D-4CB4-A55C-C827DE834949}"/>
                </c:ext>
              </c:extLst>
            </c:dLbl>
            <c:dLbl>
              <c:idx val="9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460D-4CB4-A55C-C827DE834949}"/>
                </c:ext>
              </c:extLst>
            </c:dLbl>
            <c:dLbl>
              <c:idx val="10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460D-4CB4-A55C-C827DE834949}"/>
                </c:ext>
              </c:extLst>
            </c:dLbl>
            <c:dLbl>
              <c:idx val="11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460D-4CB4-A55C-C827DE834949}"/>
                </c:ext>
              </c:extLst>
            </c:dLbl>
            <c:dLbl>
              <c:idx val="12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C-460D-4CB4-A55C-C827DE834949}"/>
                </c:ext>
              </c:extLst>
            </c:dLbl>
            <c:dLbl>
              <c:idx val="13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460D-4CB4-A55C-C827DE834949}"/>
                </c:ext>
              </c:extLst>
            </c:dLbl>
            <c:dLbl>
              <c:idx val="14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E-460D-4CB4-A55C-C827DE834949}"/>
                </c:ext>
              </c:extLst>
            </c:dLbl>
            <c:dLbl>
              <c:idx val="15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F-460D-4CB4-A55C-C827DE834949}"/>
                </c:ext>
              </c:extLst>
            </c:dLbl>
            <c:dLbl>
              <c:idx val="16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460D-4CB4-A55C-C827DE834949}"/>
                </c:ext>
              </c:extLst>
            </c:dLbl>
            <c:dLbl>
              <c:idx val="17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460D-4CB4-A55C-C827DE834949}"/>
                </c:ext>
              </c:extLst>
            </c:dLbl>
            <c:dLbl>
              <c:idx val="18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460D-4CB4-A55C-C827DE834949}"/>
                </c:ext>
              </c:extLst>
            </c:dLbl>
            <c:dLbl>
              <c:idx val="19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460D-4CB4-A55C-C827DE83494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Gotham Light" panose="02000603030000020004" pitchFamily="2" charset="0"/>
                    <a:ea typeface="+mn-ea"/>
                    <a:cs typeface="+mn-cs"/>
                  </a:defRPr>
                </a:pPr>
                <a:endParaRPr lang="LID4096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eparator> </c:separator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Sheet0!$A$2:$A$7</c:f>
              <c:strCache>
                <c:ptCount val="6"/>
                <c:pt idx="0">
                  <c:v>Cat 1</c:v>
                </c:pt>
                <c:pt idx="1">
                  <c:v>Cat 2</c:v>
                </c:pt>
                <c:pt idx="2">
                  <c:v>Cat 3</c:v>
                </c:pt>
                <c:pt idx="3">
                  <c:v>Cat 4</c:v>
                </c:pt>
                <c:pt idx="4">
                  <c:v>Cat 5</c:v>
                </c:pt>
                <c:pt idx="5">
                  <c:v>Cat 6</c:v>
                </c:pt>
              </c:strCache>
            </c:strRef>
          </c:cat>
          <c:val>
            <c:numRef>
              <c:f>Sheet0!$B$2:$B$7</c:f>
              <c:numCache>
                <c:formatCode>General</c:formatCode>
                <c:ptCount val="6"/>
                <c:pt idx="0">
                  <c:v>30</c:v>
                </c:pt>
                <c:pt idx="1">
                  <c:v>20</c:v>
                </c:pt>
                <c:pt idx="2">
                  <c:v>15</c:v>
                </c:pt>
                <c:pt idx="3">
                  <c:v>10</c:v>
                </c:pt>
                <c:pt idx="4">
                  <c:v>5</c:v>
                </c:pt>
                <c:pt idx="5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4-460D-4CB4-A55C-C827DE83494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43887152"/>
        <c:axId val="343887544"/>
      </c:barChart>
      <c:catAx>
        <c:axId val="3438871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Gotham Light" panose="02000603030000020004" pitchFamily="2" charset="0"/>
                <a:ea typeface="+mn-ea"/>
                <a:cs typeface="+mn-cs"/>
              </a:defRPr>
            </a:pPr>
            <a:endParaRPr lang="LID4096"/>
          </a:p>
        </c:txPr>
        <c:crossAx val="343887544"/>
        <c:crosses val="autoZero"/>
        <c:auto val="1"/>
        <c:lblAlgn val="ctr"/>
        <c:lblOffset val="100"/>
        <c:noMultiLvlLbl val="0"/>
      </c:catAx>
      <c:valAx>
        <c:axId val="3438875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 algn="ctr"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Gotham Light" panose="02000603030000020004" pitchFamily="2" charset="0"/>
                <a:ea typeface="+mn-ea"/>
                <a:cs typeface="+mn-cs"/>
              </a:defRPr>
            </a:pPr>
            <a:endParaRPr lang="LID4096"/>
          </a:p>
        </c:txPr>
        <c:crossAx val="3438871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Gotham Light" panose="02000603030000020004" pitchFamily="2" charset="0"/>
        </a:defRPr>
      </a:pPr>
      <a:endParaRPr lang="LID4096"/>
    </a:p>
  </c:txPr>
  <c:externalData r:id="rId3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 rtl="0"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Gotham Light" panose="02000603030000020004" pitchFamily="2" charset="0"/>
              <a:ea typeface="+mn-ea"/>
              <a:cs typeface="+mn-cs"/>
            </a:defRPr>
          </a:pPr>
          <a:endParaRPr lang="LID4096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Sheet0!$B$1</c:f>
              <c:strCache>
                <c:ptCount val="1"/>
                <c:pt idx="0">
                  <c:v>Chart Title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0-460D-4CB4-A55C-C827DE834949}"/>
              </c:ext>
            </c:extLst>
          </c:dPt>
          <c:dPt>
            <c:idx val="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1-460D-4CB4-A55C-C827DE834949}"/>
              </c:ext>
            </c:extLst>
          </c:dPt>
          <c:dPt>
            <c:idx val="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2-460D-4CB4-A55C-C827DE834949}"/>
              </c:ext>
            </c:extLst>
          </c:dPt>
          <c:dPt>
            <c:idx val="3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3-460D-4CB4-A55C-C827DE834949}"/>
              </c:ext>
            </c:extLst>
          </c:dPt>
          <c:dPt>
            <c:idx val="4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4-460D-4CB4-A55C-C827DE834949}"/>
              </c:ext>
            </c:extLst>
          </c:dPt>
          <c:dPt>
            <c:idx val="5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5-460D-4CB4-A55C-C827DE834949}"/>
              </c:ext>
            </c:extLst>
          </c:dPt>
          <c:dPt>
            <c:idx val="6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6-460D-4CB4-A55C-C827DE834949}"/>
              </c:ext>
            </c:extLst>
          </c:dPt>
          <c:dPt>
            <c:idx val="7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7-460D-4CB4-A55C-C827DE834949}"/>
              </c:ext>
            </c:extLst>
          </c:dPt>
          <c:dPt>
            <c:idx val="8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8-460D-4CB4-A55C-C827DE834949}"/>
              </c:ext>
            </c:extLst>
          </c:dPt>
          <c:dPt>
            <c:idx val="9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9-460D-4CB4-A55C-C827DE834949}"/>
              </c:ext>
            </c:extLst>
          </c:dPt>
          <c:dPt>
            <c:idx val="1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A-460D-4CB4-A55C-C827DE834949}"/>
              </c:ext>
            </c:extLst>
          </c:dPt>
          <c:dPt>
            <c:idx val="1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B-460D-4CB4-A55C-C827DE834949}"/>
              </c:ext>
            </c:extLst>
          </c:dPt>
          <c:dPt>
            <c:idx val="1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C-460D-4CB4-A55C-C827DE834949}"/>
              </c:ext>
            </c:extLst>
          </c:dPt>
          <c:dPt>
            <c:idx val="13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D-460D-4CB4-A55C-C827DE834949}"/>
              </c:ext>
            </c:extLst>
          </c:dPt>
          <c:dPt>
            <c:idx val="14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E-460D-4CB4-A55C-C827DE834949}"/>
              </c:ext>
            </c:extLst>
          </c:dPt>
          <c:dPt>
            <c:idx val="15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F-460D-4CB4-A55C-C827DE834949}"/>
              </c:ext>
            </c:extLst>
          </c:dPt>
          <c:dPt>
            <c:idx val="16"/>
            <c:invertIfNegative val="0"/>
            <c:bubble3D val="0"/>
            <c:extLst>
              <c:ext xmlns:c16="http://schemas.microsoft.com/office/drawing/2014/chart" uri="{C3380CC4-5D6E-409C-BE32-E72D297353CC}">
                <c16:uniqueId val="{00000010-460D-4CB4-A55C-C827DE834949}"/>
              </c:ext>
            </c:extLst>
          </c:dPt>
          <c:dPt>
            <c:idx val="17"/>
            <c:invertIfNegative val="0"/>
            <c:bubble3D val="0"/>
            <c:extLst>
              <c:ext xmlns:c16="http://schemas.microsoft.com/office/drawing/2014/chart" uri="{C3380CC4-5D6E-409C-BE32-E72D297353CC}">
                <c16:uniqueId val="{00000011-460D-4CB4-A55C-C827DE834949}"/>
              </c:ext>
            </c:extLst>
          </c:dPt>
          <c:dPt>
            <c:idx val="18"/>
            <c:invertIfNegative val="0"/>
            <c:bubble3D val="0"/>
            <c:extLst>
              <c:ext xmlns:c16="http://schemas.microsoft.com/office/drawing/2014/chart" uri="{C3380CC4-5D6E-409C-BE32-E72D297353CC}">
                <c16:uniqueId val="{00000012-460D-4CB4-A55C-C827DE834949}"/>
              </c:ext>
            </c:extLst>
          </c:dPt>
          <c:dPt>
            <c:idx val="19"/>
            <c:invertIfNegative val="0"/>
            <c:bubble3D val="0"/>
            <c:extLst>
              <c:ext xmlns:c16="http://schemas.microsoft.com/office/drawing/2014/chart" uri="{C3380CC4-5D6E-409C-BE32-E72D297353CC}">
                <c16:uniqueId val="{00000013-460D-4CB4-A55C-C827DE834949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6C910892-0DBA-4B7D-B58F-02663A5E5020}" type="VALUE">
                      <a:rPr lang="en-US" b="1" baseline="0" smtClean="0"/>
                      <a:pPr/>
                      <a:t>[VALUE]</a:t>
                    </a:fld>
                    <a:endParaRPr lang="LID4096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0-460D-4CB4-A55C-C827DE834949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BD0B5B21-CD30-496F-82ED-918F62C7482B}" type="VALUE">
                      <a:rPr lang="en-US" b="1" baseline="0" smtClean="0"/>
                      <a:pPr/>
                      <a:t>[VALUE]</a:t>
                    </a:fld>
                    <a:endParaRPr lang="LID4096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460D-4CB4-A55C-C827DE834949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FAE4D2AE-DE50-4C69-98B1-0C464789ABA4}" type="VALUE">
                      <a:rPr lang="en-US" b="1" baseline="0" smtClean="0"/>
                      <a:pPr/>
                      <a:t>[VALUE]</a:t>
                    </a:fld>
                    <a:endParaRPr lang="LID4096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2-460D-4CB4-A55C-C827DE834949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623FD358-2000-4DFC-B173-24D015ECC3D7}" type="VALUE">
                      <a:rPr lang="en-US" b="1" baseline="0" smtClean="0"/>
                      <a:pPr/>
                      <a:t>[VALUE]</a:t>
                    </a:fld>
                    <a:endParaRPr lang="LID4096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460D-4CB4-A55C-C827DE834949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fld id="{3E14F2BA-1223-491B-A55B-7BEDCB9E5D21}" type="VALUE">
                      <a:rPr lang="en-US" b="1" baseline="0" smtClean="0"/>
                      <a:pPr/>
                      <a:t>[VALUE]</a:t>
                    </a:fld>
                    <a:endParaRPr lang="LID4096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4-460D-4CB4-A55C-C827DE834949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fld id="{462085D3-86E1-4103-AB8A-4341AB2BED42}" type="VALUE">
                      <a:rPr lang="en-US" b="1" baseline="0" smtClean="0"/>
                      <a:pPr/>
                      <a:t>[VALUE]</a:t>
                    </a:fld>
                    <a:endParaRPr lang="LID4096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460D-4CB4-A55C-C827DE834949}"/>
                </c:ext>
              </c:extLst>
            </c:dLbl>
            <c:dLbl>
              <c:idx val="6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460D-4CB4-A55C-C827DE834949}"/>
                </c:ext>
              </c:extLst>
            </c:dLbl>
            <c:dLbl>
              <c:idx val="7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460D-4CB4-A55C-C827DE834949}"/>
                </c:ext>
              </c:extLst>
            </c:dLbl>
            <c:dLbl>
              <c:idx val="8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460D-4CB4-A55C-C827DE834949}"/>
                </c:ext>
              </c:extLst>
            </c:dLbl>
            <c:dLbl>
              <c:idx val="9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460D-4CB4-A55C-C827DE834949}"/>
                </c:ext>
              </c:extLst>
            </c:dLbl>
            <c:dLbl>
              <c:idx val="10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460D-4CB4-A55C-C827DE834949}"/>
                </c:ext>
              </c:extLst>
            </c:dLbl>
            <c:dLbl>
              <c:idx val="11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460D-4CB4-A55C-C827DE834949}"/>
                </c:ext>
              </c:extLst>
            </c:dLbl>
            <c:dLbl>
              <c:idx val="12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C-460D-4CB4-A55C-C827DE834949}"/>
                </c:ext>
              </c:extLst>
            </c:dLbl>
            <c:dLbl>
              <c:idx val="13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460D-4CB4-A55C-C827DE834949}"/>
                </c:ext>
              </c:extLst>
            </c:dLbl>
            <c:dLbl>
              <c:idx val="14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E-460D-4CB4-A55C-C827DE834949}"/>
                </c:ext>
              </c:extLst>
            </c:dLbl>
            <c:dLbl>
              <c:idx val="15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F-460D-4CB4-A55C-C827DE834949}"/>
                </c:ext>
              </c:extLst>
            </c:dLbl>
            <c:dLbl>
              <c:idx val="16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460D-4CB4-A55C-C827DE834949}"/>
                </c:ext>
              </c:extLst>
            </c:dLbl>
            <c:dLbl>
              <c:idx val="17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460D-4CB4-A55C-C827DE834949}"/>
                </c:ext>
              </c:extLst>
            </c:dLbl>
            <c:dLbl>
              <c:idx val="18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460D-4CB4-A55C-C827DE834949}"/>
                </c:ext>
              </c:extLst>
            </c:dLbl>
            <c:dLbl>
              <c:idx val="19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460D-4CB4-A55C-C827DE83494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Gotham Light" panose="02000603030000020004" pitchFamily="2" charset="0"/>
                    <a:ea typeface="+mn-ea"/>
                    <a:cs typeface="+mn-cs"/>
                  </a:defRPr>
                </a:pPr>
                <a:endParaRPr lang="LID4096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eparator> </c:separator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Sheet0!$A$2:$A$7</c:f>
              <c:strCache>
                <c:ptCount val="6"/>
                <c:pt idx="0">
                  <c:v>Cat 1</c:v>
                </c:pt>
                <c:pt idx="1">
                  <c:v>Cat 2</c:v>
                </c:pt>
                <c:pt idx="2">
                  <c:v>Cat 3</c:v>
                </c:pt>
                <c:pt idx="3">
                  <c:v>Cat 4</c:v>
                </c:pt>
                <c:pt idx="4">
                  <c:v>Cat 5</c:v>
                </c:pt>
                <c:pt idx="5">
                  <c:v>Cat 6</c:v>
                </c:pt>
              </c:strCache>
            </c:strRef>
          </c:cat>
          <c:val>
            <c:numRef>
              <c:f>Sheet0!$B$2:$B$7</c:f>
              <c:numCache>
                <c:formatCode>General</c:formatCode>
                <c:ptCount val="6"/>
                <c:pt idx="0">
                  <c:v>30</c:v>
                </c:pt>
                <c:pt idx="1">
                  <c:v>20</c:v>
                </c:pt>
                <c:pt idx="2">
                  <c:v>15</c:v>
                </c:pt>
                <c:pt idx="3">
                  <c:v>10</c:v>
                </c:pt>
                <c:pt idx="4">
                  <c:v>5</c:v>
                </c:pt>
                <c:pt idx="5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4-460D-4CB4-A55C-C827DE83494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43887152"/>
        <c:axId val="343887544"/>
      </c:barChart>
      <c:catAx>
        <c:axId val="3438871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Gotham Light" panose="02000603030000020004" pitchFamily="2" charset="0"/>
                <a:ea typeface="+mn-ea"/>
                <a:cs typeface="+mn-cs"/>
              </a:defRPr>
            </a:pPr>
            <a:endParaRPr lang="LID4096"/>
          </a:p>
        </c:txPr>
        <c:crossAx val="343887544"/>
        <c:crosses val="autoZero"/>
        <c:auto val="1"/>
        <c:lblAlgn val="ctr"/>
        <c:lblOffset val="100"/>
        <c:noMultiLvlLbl val="0"/>
      </c:catAx>
      <c:valAx>
        <c:axId val="3438875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 algn="ctr"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Gotham Light" panose="02000603030000020004" pitchFamily="2" charset="0"/>
                <a:ea typeface="+mn-ea"/>
                <a:cs typeface="+mn-cs"/>
              </a:defRPr>
            </a:pPr>
            <a:endParaRPr lang="LID4096"/>
          </a:p>
        </c:txPr>
        <c:crossAx val="3438871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Gotham Light" panose="02000603030000020004" pitchFamily="2" charset="0"/>
        </a:defRPr>
      </a:pPr>
      <a:endParaRPr lang="LID4096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ubbleChart>
        <c:varyColors val="0"/>
        <c:ser>
          <c:idx val="0"/>
          <c:order val="0"/>
          <c:tx>
            <c:strRef>
              <c:f>Sheet1!$A$1</c:f>
              <c:strCache>
                <c:ptCount val="1"/>
                <c:pt idx="0">
                  <c:v>X</c:v>
                </c:pt>
              </c:strCache>
            </c:strRef>
          </c:tx>
          <c:spPr>
            <a:solidFill>
              <a:schemeClr val="accent1">
                <a:alpha val="75000"/>
              </a:schemeClr>
            </a:solidFill>
            <a:ln>
              <a:noFill/>
            </a:ln>
            <a:effectLst/>
          </c:spPr>
          <c:invertIfNegative val="0"/>
          <c:xVal>
            <c:numRef>
              <c:f>Sheet1!$A$2:$A$4</c:f>
              <c:numCache>
                <c:formatCode>General</c:formatCode>
                <c:ptCount val="3"/>
                <c:pt idx="0">
                  <c:v>7</c:v>
                </c:pt>
                <c:pt idx="1">
                  <c:v>18</c:v>
                </c:pt>
                <c:pt idx="2">
                  <c:v>26</c:v>
                </c:pt>
              </c:numCache>
            </c:numRef>
          </c:xVal>
          <c:yVal>
            <c:numRef>
              <c:f>Sheet1!$B$2:$B$4</c:f>
              <c:numCache>
                <c:formatCode>General</c:formatCode>
                <c:ptCount val="3"/>
                <c:pt idx="0">
                  <c:v>27</c:v>
                </c:pt>
                <c:pt idx="1">
                  <c:v>32</c:v>
                </c:pt>
                <c:pt idx="2">
                  <c:v>8</c:v>
                </c:pt>
              </c:numCache>
            </c:numRef>
          </c:yVal>
          <c:bubbleSize>
            <c:numRef>
              <c:f>Sheet1!$C$2:$C$4</c:f>
              <c:numCache>
                <c:formatCode>General</c:formatCode>
                <c:ptCount val="3"/>
                <c:pt idx="0">
                  <c:v>100</c:v>
                </c:pt>
                <c:pt idx="1">
                  <c:v>40</c:v>
                </c:pt>
                <c:pt idx="2">
                  <c:v>80</c:v>
                </c:pt>
              </c:numCache>
            </c:numRef>
          </c:bubbleSize>
          <c:bubble3D val="0"/>
          <c:extLst>
            <c:ext xmlns:c16="http://schemas.microsoft.com/office/drawing/2014/chart" uri="{C3380CC4-5D6E-409C-BE32-E72D297353CC}">
              <c16:uniqueId val="{00000000-05FC-49D0-8AA8-C2D4E8E4E78C}"/>
            </c:ext>
          </c:extLst>
        </c:ser>
        <c:ser>
          <c:idx val="1"/>
          <c:order val="1"/>
          <c:tx>
            <c:strRef>
              <c:f>Sheet1!$D$1</c:f>
              <c:strCache>
                <c:ptCount val="1"/>
                <c:pt idx="0">
                  <c:v>X</c:v>
                </c:pt>
              </c:strCache>
            </c:strRef>
          </c:tx>
          <c:spPr>
            <a:solidFill>
              <a:schemeClr val="accent2">
                <a:alpha val="75000"/>
              </a:schemeClr>
            </a:solidFill>
            <a:ln w="25400">
              <a:noFill/>
            </a:ln>
            <a:effectLst/>
          </c:spPr>
          <c:invertIfNegative val="0"/>
          <c:xVal>
            <c:numRef>
              <c:f>Sheet1!$D$2:$D$4</c:f>
              <c:numCache>
                <c:formatCode>General</c:formatCode>
                <c:ptCount val="3"/>
                <c:pt idx="0">
                  <c:v>47</c:v>
                </c:pt>
                <c:pt idx="1">
                  <c:v>58</c:v>
                </c:pt>
                <c:pt idx="2">
                  <c:v>76</c:v>
                </c:pt>
              </c:numCache>
            </c:numRef>
          </c:xVal>
          <c:yVal>
            <c:numRef>
              <c:f>Sheet1!$E$2:$E$4</c:f>
              <c:numCache>
                <c:formatCode>General</c:formatCode>
                <c:ptCount val="3"/>
                <c:pt idx="0">
                  <c:v>27</c:v>
                </c:pt>
                <c:pt idx="1">
                  <c:v>32</c:v>
                </c:pt>
                <c:pt idx="2">
                  <c:v>8</c:v>
                </c:pt>
              </c:numCache>
            </c:numRef>
          </c:yVal>
          <c:bubbleSize>
            <c:numRef>
              <c:f>Sheet1!$F$2:$F$4</c:f>
              <c:numCache>
                <c:formatCode>General</c:formatCode>
                <c:ptCount val="3"/>
                <c:pt idx="0">
                  <c:v>100</c:v>
                </c:pt>
                <c:pt idx="1">
                  <c:v>40</c:v>
                </c:pt>
                <c:pt idx="2">
                  <c:v>80</c:v>
                </c:pt>
              </c:numCache>
            </c:numRef>
          </c:bubbleSize>
          <c:bubble3D val="0"/>
          <c:extLst>
            <c:ext xmlns:c16="http://schemas.microsoft.com/office/drawing/2014/chart" uri="{C3380CC4-5D6E-409C-BE32-E72D297353CC}">
              <c16:uniqueId val="{00000001-05FC-49D0-8AA8-C2D4E8E4E78C}"/>
            </c:ext>
          </c:extLst>
        </c:ser>
        <c:ser>
          <c:idx val="2"/>
          <c:order val="2"/>
          <c:tx>
            <c:strRef>
              <c:f>Sheet1!$G$1</c:f>
              <c:strCache>
                <c:ptCount val="1"/>
                <c:pt idx="0">
                  <c:v>X</c:v>
                </c:pt>
              </c:strCache>
            </c:strRef>
          </c:tx>
          <c:spPr>
            <a:solidFill>
              <a:schemeClr val="accent3">
                <a:alpha val="75000"/>
              </a:schemeClr>
            </a:solidFill>
            <a:ln w="25400">
              <a:noFill/>
            </a:ln>
            <a:effectLst/>
          </c:spPr>
          <c:invertIfNegative val="0"/>
          <c:xVal>
            <c:numRef>
              <c:f>Sheet1!$G$2:$G$4</c:f>
              <c:numCache>
                <c:formatCode>General</c:formatCode>
                <c:ptCount val="3"/>
                <c:pt idx="0">
                  <c:v>27</c:v>
                </c:pt>
                <c:pt idx="1">
                  <c:v>58</c:v>
                </c:pt>
                <c:pt idx="2">
                  <c:v>96</c:v>
                </c:pt>
              </c:numCache>
            </c:numRef>
          </c:xVal>
          <c:yVal>
            <c:numRef>
              <c:f>Sheet1!$H$2:$H$4</c:f>
              <c:numCache>
                <c:formatCode>General</c:formatCode>
                <c:ptCount val="3"/>
                <c:pt idx="0">
                  <c:v>67</c:v>
                </c:pt>
                <c:pt idx="1">
                  <c:v>82</c:v>
                </c:pt>
                <c:pt idx="2">
                  <c:v>58</c:v>
                </c:pt>
              </c:numCache>
            </c:numRef>
          </c:yVal>
          <c:bubbleSize>
            <c:numRef>
              <c:f>Sheet1!$I$2:$I$4</c:f>
              <c:numCache>
                <c:formatCode>General</c:formatCode>
                <c:ptCount val="3"/>
                <c:pt idx="0">
                  <c:v>100</c:v>
                </c:pt>
                <c:pt idx="1">
                  <c:v>40</c:v>
                </c:pt>
                <c:pt idx="2">
                  <c:v>80</c:v>
                </c:pt>
              </c:numCache>
            </c:numRef>
          </c:bubbleSize>
          <c:bubble3D val="0"/>
          <c:extLst>
            <c:ext xmlns:c16="http://schemas.microsoft.com/office/drawing/2014/chart" uri="{C3380CC4-5D6E-409C-BE32-E72D297353CC}">
              <c16:uniqueId val="{00000002-05FC-49D0-8AA8-C2D4E8E4E78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bubbleScale val="100"/>
        <c:showNegBubbles val="0"/>
        <c:axId val="342044992"/>
        <c:axId val="342045384"/>
      </c:bubbleChart>
      <c:valAx>
        <c:axId val="342044992"/>
        <c:scaling>
          <c:orientation val="minMax"/>
          <c:max val="100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Gotham Light" panose="02000603030000020004" pitchFamily="2" charset="0"/>
                    <a:ea typeface="+mn-ea"/>
                    <a:cs typeface="+mn-cs"/>
                  </a:defRPr>
                </a:pPr>
                <a:r>
                  <a:rPr lang="en-US"/>
                  <a:t>Software Agility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Gotham Light" panose="02000603030000020004" pitchFamily="2" charset="0"/>
                  <a:ea typeface="+mn-ea"/>
                  <a:cs typeface="+mn-cs"/>
                </a:defRPr>
              </a:pPr>
              <a:endParaRPr lang="LID4096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Gotham Light" panose="02000603030000020004" pitchFamily="2" charset="0"/>
                <a:ea typeface="+mn-ea"/>
                <a:cs typeface="+mn-cs"/>
              </a:defRPr>
            </a:pPr>
            <a:endParaRPr lang="LID4096"/>
          </a:p>
        </c:txPr>
        <c:crossAx val="342045384"/>
        <c:crosses val="autoZero"/>
        <c:crossBetween val="midCat"/>
        <c:majorUnit val="10"/>
      </c:valAx>
      <c:valAx>
        <c:axId val="342045384"/>
        <c:scaling>
          <c:orientation val="minMax"/>
          <c:max val="100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Gotham Light" panose="02000603030000020004" pitchFamily="2" charset="0"/>
                    <a:ea typeface="+mn-ea"/>
                    <a:cs typeface="+mn-cs"/>
                  </a:defRPr>
                </a:pPr>
                <a:r>
                  <a:rPr lang="fr-FR"/>
                  <a:t>Business Impact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Gotham Light" panose="02000603030000020004" pitchFamily="2" charset="0"/>
                  <a:ea typeface="+mn-ea"/>
                  <a:cs typeface="+mn-cs"/>
                </a:defRPr>
              </a:pPr>
              <a:endParaRPr lang="LID4096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Gotham Light" panose="02000603030000020004" pitchFamily="2" charset="0"/>
                <a:ea typeface="+mn-ea"/>
                <a:cs typeface="+mn-cs"/>
              </a:defRPr>
            </a:pPr>
            <a:endParaRPr lang="LID4096"/>
          </a:p>
        </c:txPr>
        <c:crossAx val="342044992"/>
        <c:crosses val="autoZero"/>
        <c:crossBetween val="midCat"/>
        <c:majorUnit val="10"/>
        <c:minorUnit val="5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Gotham Light" panose="02000603030000020004" pitchFamily="2" charset="0"/>
        </a:defRPr>
      </a:pPr>
      <a:endParaRPr lang="LID4096"/>
    </a:p>
  </c:txPr>
  <c:externalData r:id="rId3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 rtl="0"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Gotham Light" panose="02000603030000020004" pitchFamily="2" charset="0"/>
              <a:ea typeface="+mn-ea"/>
              <a:cs typeface="+mn-cs"/>
            </a:defRPr>
          </a:pPr>
          <a:endParaRPr lang="LID4096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Sheet0!$B$1</c:f>
              <c:strCache>
                <c:ptCount val="1"/>
                <c:pt idx="0">
                  <c:v>Chart Title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0-460D-4CB4-A55C-C827DE834949}"/>
              </c:ext>
            </c:extLst>
          </c:dPt>
          <c:dPt>
            <c:idx val="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1-460D-4CB4-A55C-C827DE834949}"/>
              </c:ext>
            </c:extLst>
          </c:dPt>
          <c:dPt>
            <c:idx val="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2-460D-4CB4-A55C-C827DE834949}"/>
              </c:ext>
            </c:extLst>
          </c:dPt>
          <c:dPt>
            <c:idx val="3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3-460D-4CB4-A55C-C827DE834949}"/>
              </c:ext>
            </c:extLst>
          </c:dPt>
          <c:dPt>
            <c:idx val="4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4-460D-4CB4-A55C-C827DE834949}"/>
              </c:ext>
            </c:extLst>
          </c:dPt>
          <c:dPt>
            <c:idx val="5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5-460D-4CB4-A55C-C827DE834949}"/>
              </c:ext>
            </c:extLst>
          </c:dPt>
          <c:dPt>
            <c:idx val="6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6-460D-4CB4-A55C-C827DE834949}"/>
              </c:ext>
            </c:extLst>
          </c:dPt>
          <c:dPt>
            <c:idx val="7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7-460D-4CB4-A55C-C827DE834949}"/>
              </c:ext>
            </c:extLst>
          </c:dPt>
          <c:dPt>
            <c:idx val="8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8-460D-4CB4-A55C-C827DE834949}"/>
              </c:ext>
            </c:extLst>
          </c:dPt>
          <c:dPt>
            <c:idx val="9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9-460D-4CB4-A55C-C827DE834949}"/>
              </c:ext>
            </c:extLst>
          </c:dPt>
          <c:dPt>
            <c:idx val="1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A-460D-4CB4-A55C-C827DE834949}"/>
              </c:ext>
            </c:extLst>
          </c:dPt>
          <c:dPt>
            <c:idx val="1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B-460D-4CB4-A55C-C827DE834949}"/>
              </c:ext>
            </c:extLst>
          </c:dPt>
          <c:dPt>
            <c:idx val="1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C-460D-4CB4-A55C-C827DE834949}"/>
              </c:ext>
            </c:extLst>
          </c:dPt>
          <c:dPt>
            <c:idx val="13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D-460D-4CB4-A55C-C827DE834949}"/>
              </c:ext>
            </c:extLst>
          </c:dPt>
          <c:dPt>
            <c:idx val="14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E-460D-4CB4-A55C-C827DE834949}"/>
              </c:ext>
            </c:extLst>
          </c:dPt>
          <c:dPt>
            <c:idx val="15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F-460D-4CB4-A55C-C827DE834949}"/>
              </c:ext>
            </c:extLst>
          </c:dPt>
          <c:dPt>
            <c:idx val="16"/>
            <c:invertIfNegative val="0"/>
            <c:bubble3D val="0"/>
            <c:extLst>
              <c:ext xmlns:c16="http://schemas.microsoft.com/office/drawing/2014/chart" uri="{C3380CC4-5D6E-409C-BE32-E72D297353CC}">
                <c16:uniqueId val="{00000010-460D-4CB4-A55C-C827DE834949}"/>
              </c:ext>
            </c:extLst>
          </c:dPt>
          <c:dPt>
            <c:idx val="17"/>
            <c:invertIfNegative val="0"/>
            <c:bubble3D val="0"/>
            <c:extLst>
              <c:ext xmlns:c16="http://schemas.microsoft.com/office/drawing/2014/chart" uri="{C3380CC4-5D6E-409C-BE32-E72D297353CC}">
                <c16:uniqueId val="{00000011-460D-4CB4-A55C-C827DE834949}"/>
              </c:ext>
            </c:extLst>
          </c:dPt>
          <c:dPt>
            <c:idx val="18"/>
            <c:invertIfNegative val="0"/>
            <c:bubble3D val="0"/>
            <c:extLst>
              <c:ext xmlns:c16="http://schemas.microsoft.com/office/drawing/2014/chart" uri="{C3380CC4-5D6E-409C-BE32-E72D297353CC}">
                <c16:uniqueId val="{00000012-460D-4CB4-A55C-C827DE834949}"/>
              </c:ext>
            </c:extLst>
          </c:dPt>
          <c:dPt>
            <c:idx val="19"/>
            <c:invertIfNegative val="0"/>
            <c:bubble3D val="0"/>
            <c:extLst>
              <c:ext xmlns:c16="http://schemas.microsoft.com/office/drawing/2014/chart" uri="{C3380CC4-5D6E-409C-BE32-E72D297353CC}">
                <c16:uniqueId val="{00000013-460D-4CB4-A55C-C827DE834949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6C910892-0DBA-4B7D-B58F-02663A5E5020}" type="VALUE">
                      <a:rPr lang="en-US" b="1" baseline="0" smtClean="0"/>
                      <a:pPr/>
                      <a:t>[VALUE]</a:t>
                    </a:fld>
                    <a:endParaRPr lang="LID4096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0-460D-4CB4-A55C-C827DE834949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BD0B5B21-CD30-496F-82ED-918F62C7482B}" type="VALUE">
                      <a:rPr lang="en-US" b="1" baseline="0" smtClean="0"/>
                      <a:pPr/>
                      <a:t>[VALUE]</a:t>
                    </a:fld>
                    <a:endParaRPr lang="LID4096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460D-4CB4-A55C-C827DE834949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FAE4D2AE-DE50-4C69-98B1-0C464789ABA4}" type="VALUE">
                      <a:rPr lang="en-US" b="1" baseline="0" smtClean="0"/>
                      <a:pPr/>
                      <a:t>[VALUE]</a:t>
                    </a:fld>
                    <a:endParaRPr lang="LID4096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2-460D-4CB4-A55C-C827DE834949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623FD358-2000-4DFC-B173-24D015ECC3D7}" type="VALUE">
                      <a:rPr lang="en-US" b="1" baseline="0" smtClean="0"/>
                      <a:pPr/>
                      <a:t>[VALUE]</a:t>
                    </a:fld>
                    <a:endParaRPr lang="LID4096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460D-4CB4-A55C-C827DE834949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fld id="{3E14F2BA-1223-491B-A55B-7BEDCB9E5D21}" type="VALUE">
                      <a:rPr lang="en-US" b="1" baseline="0" smtClean="0"/>
                      <a:pPr/>
                      <a:t>[VALUE]</a:t>
                    </a:fld>
                    <a:endParaRPr lang="LID4096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4-460D-4CB4-A55C-C827DE834949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fld id="{462085D3-86E1-4103-AB8A-4341AB2BED42}" type="VALUE">
                      <a:rPr lang="en-US" b="1" baseline="0" smtClean="0"/>
                      <a:pPr/>
                      <a:t>[VALUE]</a:t>
                    </a:fld>
                    <a:endParaRPr lang="LID4096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460D-4CB4-A55C-C827DE834949}"/>
                </c:ext>
              </c:extLst>
            </c:dLbl>
            <c:dLbl>
              <c:idx val="6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460D-4CB4-A55C-C827DE834949}"/>
                </c:ext>
              </c:extLst>
            </c:dLbl>
            <c:dLbl>
              <c:idx val="7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460D-4CB4-A55C-C827DE834949}"/>
                </c:ext>
              </c:extLst>
            </c:dLbl>
            <c:dLbl>
              <c:idx val="8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460D-4CB4-A55C-C827DE834949}"/>
                </c:ext>
              </c:extLst>
            </c:dLbl>
            <c:dLbl>
              <c:idx val="9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460D-4CB4-A55C-C827DE834949}"/>
                </c:ext>
              </c:extLst>
            </c:dLbl>
            <c:dLbl>
              <c:idx val="10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460D-4CB4-A55C-C827DE834949}"/>
                </c:ext>
              </c:extLst>
            </c:dLbl>
            <c:dLbl>
              <c:idx val="11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460D-4CB4-A55C-C827DE834949}"/>
                </c:ext>
              </c:extLst>
            </c:dLbl>
            <c:dLbl>
              <c:idx val="12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C-460D-4CB4-A55C-C827DE834949}"/>
                </c:ext>
              </c:extLst>
            </c:dLbl>
            <c:dLbl>
              <c:idx val="13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460D-4CB4-A55C-C827DE834949}"/>
                </c:ext>
              </c:extLst>
            </c:dLbl>
            <c:dLbl>
              <c:idx val="14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E-460D-4CB4-A55C-C827DE834949}"/>
                </c:ext>
              </c:extLst>
            </c:dLbl>
            <c:dLbl>
              <c:idx val="15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F-460D-4CB4-A55C-C827DE834949}"/>
                </c:ext>
              </c:extLst>
            </c:dLbl>
            <c:dLbl>
              <c:idx val="16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460D-4CB4-A55C-C827DE834949}"/>
                </c:ext>
              </c:extLst>
            </c:dLbl>
            <c:dLbl>
              <c:idx val="17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460D-4CB4-A55C-C827DE834949}"/>
                </c:ext>
              </c:extLst>
            </c:dLbl>
            <c:dLbl>
              <c:idx val="18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460D-4CB4-A55C-C827DE834949}"/>
                </c:ext>
              </c:extLst>
            </c:dLbl>
            <c:dLbl>
              <c:idx val="19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460D-4CB4-A55C-C827DE83494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Gotham Light" panose="02000603030000020004" pitchFamily="2" charset="0"/>
                    <a:ea typeface="+mn-ea"/>
                    <a:cs typeface="+mn-cs"/>
                  </a:defRPr>
                </a:pPr>
                <a:endParaRPr lang="LID4096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eparator> </c:separator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Sheet0!$A$2:$A$7</c:f>
              <c:strCache>
                <c:ptCount val="6"/>
                <c:pt idx="0">
                  <c:v>Cat 1</c:v>
                </c:pt>
                <c:pt idx="1">
                  <c:v>Cat 2</c:v>
                </c:pt>
                <c:pt idx="2">
                  <c:v>Cat 3</c:v>
                </c:pt>
                <c:pt idx="3">
                  <c:v>Cat 4</c:v>
                </c:pt>
                <c:pt idx="4">
                  <c:v>Cat 5</c:v>
                </c:pt>
                <c:pt idx="5">
                  <c:v>Cat 6</c:v>
                </c:pt>
              </c:strCache>
            </c:strRef>
          </c:cat>
          <c:val>
            <c:numRef>
              <c:f>Sheet0!$B$2:$B$7</c:f>
              <c:numCache>
                <c:formatCode>General</c:formatCode>
                <c:ptCount val="6"/>
                <c:pt idx="0">
                  <c:v>30</c:v>
                </c:pt>
                <c:pt idx="1">
                  <c:v>20</c:v>
                </c:pt>
                <c:pt idx="2">
                  <c:v>15</c:v>
                </c:pt>
                <c:pt idx="3">
                  <c:v>10</c:v>
                </c:pt>
                <c:pt idx="4">
                  <c:v>5</c:v>
                </c:pt>
                <c:pt idx="5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4-460D-4CB4-A55C-C827DE83494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43887152"/>
        <c:axId val="343887544"/>
      </c:barChart>
      <c:catAx>
        <c:axId val="3438871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Gotham Light" panose="02000603030000020004" pitchFamily="2" charset="0"/>
                <a:ea typeface="+mn-ea"/>
                <a:cs typeface="+mn-cs"/>
              </a:defRPr>
            </a:pPr>
            <a:endParaRPr lang="LID4096"/>
          </a:p>
        </c:txPr>
        <c:crossAx val="343887544"/>
        <c:crosses val="autoZero"/>
        <c:auto val="1"/>
        <c:lblAlgn val="ctr"/>
        <c:lblOffset val="100"/>
        <c:noMultiLvlLbl val="0"/>
      </c:catAx>
      <c:valAx>
        <c:axId val="3438875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 algn="ctr"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Gotham Light" panose="02000603030000020004" pitchFamily="2" charset="0"/>
                <a:ea typeface="+mn-ea"/>
                <a:cs typeface="+mn-cs"/>
              </a:defRPr>
            </a:pPr>
            <a:endParaRPr lang="LID4096"/>
          </a:p>
        </c:txPr>
        <c:crossAx val="3438871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Gotham Light" panose="02000603030000020004" pitchFamily="2" charset="0"/>
        </a:defRPr>
      </a:pPr>
      <a:endParaRPr lang="LID4096"/>
    </a:p>
  </c:txPr>
  <c:externalData r:id="rId3">
    <c:autoUpdate val="0"/>
  </c:externalData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 rtl="0"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Gotham Light" panose="02000603030000020004" pitchFamily="2" charset="0"/>
              <a:ea typeface="+mn-ea"/>
              <a:cs typeface="+mn-cs"/>
            </a:defRPr>
          </a:pPr>
          <a:endParaRPr lang="LID4096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Sheet0!$B$1</c:f>
              <c:strCache>
                <c:ptCount val="1"/>
                <c:pt idx="0">
                  <c:v>Chart Title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0-460D-4CB4-A55C-C827DE834949}"/>
              </c:ext>
            </c:extLst>
          </c:dPt>
          <c:dPt>
            <c:idx val="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1-460D-4CB4-A55C-C827DE834949}"/>
              </c:ext>
            </c:extLst>
          </c:dPt>
          <c:dPt>
            <c:idx val="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2-460D-4CB4-A55C-C827DE834949}"/>
              </c:ext>
            </c:extLst>
          </c:dPt>
          <c:dPt>
            <c:idx val="3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3-460D-4CB4-A55C-C827DE834949}"/>
              </c:ext>
            </c:extLst>
          </c:dPt>
          <c:dPt>
            <c:idx val="4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4-460D-4CB4-A55C-C827DE834949}"/>
              </c:ext>
            </c:extLst>
          </c:dPt>
          <c:dPt>
            <c:idx val="5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5-460D-4CB4-A55C-C827DE834949}"/>
              </c:ext>
            </c:extLst>
          </c:dPt>
          <c:dPt>
            <c:idx val="6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6-460D-4CB4-A55C-C827DE834949}"/>
              </c:ext>
            </c:extLst>
          </c:dPt>
          <c:dPt>
            <c:idx val="7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7-460D-4CB4-A55C-C827DE834949}"/>
              </c:ext>
            </c:extLst>
          </c:dPt>
          <c:dPt>
            <c:idx val="8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8-460D-4CB4-A55C-C827DE834949}"/>
              </c:ext>
            </c:extLst>
          </c:dPt>
          <c:dPt>
            <c:idx val="9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9-460D-4CB4-A55C-C827DE834949}"/>
              </c:ext>
            </c:extLst>
          </c:dPt>
          <c:dPt>
            <c:idx val="1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A-460D-4CB4-A55C-C827DE834949}"/>
              </c:ext>
            </c:extLst>
          </c:dPt>
          <c:dPt>
            <c:idx val="1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B-460D-4CB4-A55C-C827DE834949}"/>
              </c:ext>
            </c:extLst>
          </c:dPt>
          <c:dPt>
            <c:idx val="1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C-460D-4CB4-A55C-C827DE834949}"/>
              </c:ext>
            </c:extLst>
          </c:dPt>
          <c:dPt>
            <c:idx val="13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D-460D-4CB4-A55C-C827DE834949}"/>
              </c:ext>
            </c:extLst>
          </c:dPt>
          <c:dPt>
            <c:idx val="14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E-460D-4CB4-A55C-C827DE834949}"/>
              </c:ext>
            </c:extLst>
          </c:dPt>
          <c:dPt>
            <c:idx val="15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F-460D-4CB4-A55C-C827DE834949}"/>
              </c:ext>
            </c:extLst>
          </c:dPt>
          <c:dPt>
            <c:idx val="16"/>
            <c:invertIfNegative val="0"/>
            <c:bubble3D val="0"/>
            <c:extLst>
              <c:ext xmlns:c16="http://schemas.microsoft.com/office/drawing/2014/chart" uri="{C3380CC4-5D6E-409C-BE32-E72D297353CC}">
                <c16:uniqueId val="{00000010-460D-4CB4-A55C-C827DE834949}"/>
              </c:ext>
            </c:extLst>
          </c:dPt>
          <c:dPt>
            <c:idx val="17"/>
            <c:invertIfNegative val="0"/>
            <c:bubble3D val="0"/>
            <c:extLst>
              <c:ext xmlns:c16="http://schemas.microsoft.com/office/drawing/2014/chart" uri="{C3380CC4-5D6E-409C-BE32-E72D297353CC}">
                <c16:uniqueId val="{00000011-460D-4CB4-A55C-C827DE834949}"/>
              </c:ext>
            </c:extLst>
          </c:dPt>
          <c:dPt>
            <c:idx val="18"/>
            <c:invertIfNegative val="0"/>
            <c:bubble3D val="0"/>
            <c:extLst>
              <c:ext xmlns:c16="http://schemas.microsoft.com/office/drawing/2014/chart" uri="{C3380CC4-5D6E-409C-BE32-E72D297353CC}">
                <c16:uniqueId val="{00000012-460D-4CB4-A55C-C827DE834949}"/>
              </c:ext>
            </c:extLst>
          </c:dPt>
          <c:dPt>
            <c:idx val="19"/>
            <c:invertIfNegative val="0"/>
            <c:bubble3D val="0"/>
            <c:extLst>
              <c:ext xmlns:c16="http://schemas.microsoft.com/office/drawing/2014/chart" uri="{C3380CC4-5D6E-409C-BE32-E72D297353CC}">
                <c16:uniqueId val="{00000013-460D-4CB4-A55C-C827DE834949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6C910892-0DBA-4B7D-B58F-02663A5E5020}" type="VALUE">
                      <a:rPr lang="en-US" b="1" baseline="0" smtClean="0"/>
                      <a:pPr/>
                      <a:t>[VALUE]</a:t>
                    </a:fld>
                    <a:endParaRPr lang="LID4096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0-460D-4CB4-A55C-C827DE834949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BD0B5B21-CD30-496F-82ED-918F62C7482B}" type="VALUE">
                      <a:rPr lang="en-US" b="1" baseline="0" smtClean="0"/>
                      <a:pPr/>
                      <a:t>[VALUE]</a:t>
                    </a:fld>
                    <a:endParaRPr lang="LID4096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460D-4CB4-A55C-C827DE834949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FAE4D2AE-DE50-4C69-98B1-0C464789ABA4}" type="VALUE">
                      <a:rPr lang="en-US" b="1" baseline="0" smtClean="0"/>
                      <a:pPr/>
                      <a:t>[VALUE]</a:t>
                    </a:fld>
                    <a:endParaRPr lang="LID4096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2-460D-4CB4-A55C-C827DE834949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623FD358-2000-4DFC-B173-24D015ECC3D7}" type="VALUE">
                      <a:rPr lang="en-US" b="1" baseline="0" smtClean="0"/>
                      <a:pPr/>
                      <a:t>[VALUE]</a:t>
                    </a:fld>
                    <a:endParaRPr lang="LID4096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460D-4CB4-A55C-C827DE834949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fld id="{3E14F2BA-1223-491B-A55B-7BEDCB9E5D21}" type="VALUE">
                      <a:rPr lang="en-US" b="1" baseline="0" smtClean="0"/>
                      <a:pPr/>
                      <a:t>[VALUE]</a:t>
                    </a:fld>
                    <a:endParaRPr lang="LID4096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4-460D-4CB4-A55C-C827DE834949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fld id="{462085D3-86E1-4103-AB8A-4341AB2BED42}" type="VALUE">
                      <a:rPr lang="en-US" b="1" baseline="0" smtClean="0"/>
                      <a:pPr/>
                      <a:t>[VALUE]</a:t>
                    </a:fld>
                    <a:endParaRPr lang="LID4096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460D-4CB4-A55C-C827DE834949}"/>
                </c:ext>
              </c:extLst>
            </c:dLbl>
            <c:dLbl>
              <c:idx val="6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460D-4CB4-A55C-C827DE834949}"/>
                </c:ext>
              </c:extLst>
            </c:dLbl>
            <c:dLbl>
              <c:idx val="7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460D-4CB4-A55C-C827DE834949}"/>
                </c:ext>
              </c:extLst>
            </c:dLbl>
            <c:dLbl>
              <c:idx val="8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460D-4CB4-A55C-C827DE834949}"/>
                </c:ext>
              </c:extLst>
            </c:dLbl>
            <c:dLbl>
              <c:idx val="9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460D-4CB4-A55C-C827DE834949}"/>
                </c:ext>
              </c:extLst>
            </c:dLbl>
            <c:dLbl>
              <c:idx val="10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460D-4CB4-A55C-C827DE834949}"/>
                </c:ext>
              </c:extLst>
            </c:dLbl>
            <c:dLbl>
              <c:idx val="11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460D-4CB4-A55C-C827DE834949}"/>
                </c:ext>
              </c:extLst>
            </c:dLbl>
            <c:dLbl>
              <c:idx val="12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C-460D-4CB4-A55C-C827DE834949}"/>
                </c:ext>
              </c:extLst>
            </c:dLbl>
            <c:dLbl>
              <c:idx val="13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460D-4CB4-A55C-C827DE834949}"/>
                </c:ext>
              </c:extLst>
            </c:dLbl>
            <c:dLbl>
              <c:idx val="14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E-460D-4CB4-A55C-C827DE834949}"/>
                </c:ext>
              </c:extLst>
            </c:dLbl>
            <c:dLbl>
              <c:idx val="15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F-460D-4CB4-A55C-C827DE834949}"/>
                </c:ext>
              </c:extLst>
            </c:dLbl>
            <c:dLbl>
              <c:idx val="16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460D-4CB4-A55C-C827DE834949}"/>
                </c:ext>
              </c:extLst>
            </c:dLbl>
            <c:dLbl>
              <c:idx val="17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460D-4CB4-A55C-C827DE834949}"/>
                </c:ext>
              </c:extLst>
            </c:dLbl>
            <c:dLbl>
              <c:idx val="18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460D-4CB4-A55C-C827DE834949}"/>
                </c:ext>
              </c:extLst>
            </c:dLbl>
            <c:dLbl>
              <c:idx val="19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460D-4CB4-A55C-C827DE83494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Gotham Light" panose="02000603030000020004" pitchFamily="2" charset="0"/>
                    <a:ea typeface="+mn-ea"/>
                    <a:cs typeface="+mn-cs"/>
                  </a:defRPr>
                </a:pPr>
                <a:endParaRPr lang="LID4096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eparator> </c:separator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Sheet0!$A$2:$A$7</c:f>
              <c:strCache>
                <c:ptCount val="6"/>
                <c:pt idx="0">
                  <c:v>Cat 1</c:v>
                </c:pt>
                <c:pt idx="1">
                  <c:v>Cat 2</c:v>
                </c:pt>
                <c:pt idx="2">
                  <c:v>Cat 3</c:v>
                </c:pt>
                <c:pt idx="3">
                  <c:v>Cat 4</c:v>
                </c:pt>
                <c:pt idx="4">
                  <c:v>Cat 5</c:v>
                </c:pt>
                <c:pt idx="5">
                  <c:v>Cat 6</c:v>
                </c:pt>
              </c:strCache>
            </c:strRef>
          </c:cat>
          <c:val>
            <c:numRef>
              <c:f>Sheet0!$B$2:$B$7</c:f>
              <c:numCache>
                <c:formatCode>General</c:formatCode>
                <c:ptCount val="6"/>
                <c:pt idx="0">
                  <c:v>30</c:v>
                </c:pt>
                <c:pt idx="1">
                  <c:v>20</c:v>
                </c:pt>
                <c:pt idx="2">
                  <c:v>15</c:v>
                </c:pt>
                <c:pt idx="3">
                  <c:v>10</c:v>
                </c:pt>
                <c:pt idx="4">
                  <c:v>5</c:v>
                </c:pt>
                <c:pt idx="5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4-460D-4CB4-A55C-C827DE83494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43887152"/>
        <c:axId val="343887544"/>
      </c:barChart>
      <c:catAx>
        <c:axId val="3438871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Gotham Light" panose="02000603030000020004" pitchFamily="2" charset="0"/>
                <a:ea typeface="+mn-ea"/>
                <a:cs typeface="+mn-cs"/>
              </a:defRPr>
            </a:pPr>
            <a:endParaRPr lang="LID4096"/>
          </a:p>
        </c:txPr>
        <c:crossAx val="343887544"/>
        <c:crosses val="autoZero"/>
        <c:auto val="1"/>
        <c:lblAlgn val="ctr"/>
        <c:lblOffset val="100"/>
        <c:noMultiLvlLbl val="0"/>
      </c:catAx>
      <c:valAx>
        <c:axId val="3438875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 algn="ctr"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Gotham Light" panose="02000603030000020004" pitchFamily="2" charset="0"/>
                <a:ea typeface="+mn-ea"/>
                <a:cs typeface="+mn-cs"/>
              </a:defRPr>
            </a:pPr>
            <a:endParaRPr lang="LID4096"/>
          </a:p>
        </c:txPr>
        <c:crossAx val="3438871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Gotham Light" panose="02000603030000020004" pitchFamily="2" charset="0"/>
        </a:defRPr>
      </a:pPr>
      <a:endParaRPr lang="LID4096"/>
    </a:p>
  </c:txPr>
  <c:externalData r:id="rId3">
    <c:autoUpdate val="0"/>
  </c:externalData>
</c:chartSpace>
</file>

<file path=ppt/charts/chart2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 rtl="0"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Gotham Light" panose="02000603030000020004" pitchFamily="2" charset="0"/>
              <a:ea typeface="+mn-ea"/>
              <a:cs typeface="+mn-cs"/>
            </a:defRPr>
          </a:pPr>
          <a:endParaRPr lang="LID4096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Sheet0!$B$1</c:f>
              <c:strCache>
                <c:ptCount val="1"/>
                <c:pt idx="0">
                  <c:v>Chart Title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0-460D-4CB4-A55C-C827DE834949}"/>
              </c:ext>
            </c:extLst>
          </c:dPt>
          <c:dPt>
            <c:idx val="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1-460D-4CB4-A55C-C827DE834949}"/>
              </c:ext>
            </c:extLst>
          </c:dPt>
          <c:dPt>
            <c:idx val="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2-460D-4CB4-A55C-C827DE834949}"/>
              </c:ext>
            </c:extLst>
          </c:dPt>
          <c:dPt>
            <c:idx val="3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3-460D-4CB4-A55C-C827DE834949}"/>
              </c:ext>
            </c:extLst>
          </c:dPt>
          <c:dPt>
            <c:idx val="4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4-460D-4CB4-A55C-C827DE834949}"/>
              </c:ext>
            </c:extLst>
          </c:dPt>
          <c:dPt>
            <c:idx val="5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5-460D-4CB4-A55C-C827DE834949}"/>
              </c:ext>
            </c:extLst>
          </c:dPt>
          <c:dPt>
            <c:idx val="6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6-460D-4CB4-A55C-C827DE834949}"/>
              </c:ext>
            </c:extLst>
          </c:dPt>
          <c:dPt>
            <c:idx val="7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7-460D-4CB4-A55C-C827DE834949}"/>
              </c:ext>
            </c:extLst>
          </c:dPt>
          <c:dPt>
            <c:idx val="8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8-460D-4CB4-A55C-C827DE834949}"/>
              </c:ext>
            </c:extLst>
          </c:dPt>
          <c:dPt>
            <c:idx val="9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9-460D-4CB4-A55C-C827DE834949}"/>
              </c:ext>
            </c:extLst>
          </c:dPt>
          <c:dPt>
            <c:idx val="1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A-460D-4CB4-A55C-C827DE834949}"/>
              </c:ext>
            </c:extLst>
          </c:dPt>
          <c:dPt>
            <c:idx val="1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B-460D-4CB4-A55C-C827DE834949}"/>
              </c:ext>
            </c:extLst>
          </c:dPt>
          <c:dPt>
            <c:idx val="1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C-460D-4CB4-A55C-C827DE834949}"/>
              </c:ext>
            </c:extLst>
          </c:dPt>
          <c:dPt>
            <c:idx val="13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D-460D-4CB4-A55C-C827DE834949}"/>
              </c:ext>
            </c:extLst>
          </c:dPt>
          <c:dPt>
            <c:idx val="14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E-460D-4CB4-A55C-C827DE834949}"/>
              </c:ext>
            </c:extLst>
          </c:dPt>
          <c:dPt>
            <c:idx val="15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F-460D-4CB4-A55C-C827DE834949}"/>
              </c:ext>
            </c:extLst>
          </c:dPt>
          <c:dPt>
            <c:idx val="16"/>
            <c:invertIfNegative val="0"/>
            <c:bubble3D val="0"/>
            <c:extLst>
              <c:ext xmlns:c16="http://schemas.microsoft.com/office/drawing/2014/chart" uri="{C3380CC4-5D6E-409C-BE32-E72D297353CC}">
                <c16:uniqueId val="{00000010-460D-4CB4-A55C-C827DE834949}"/>
              </c:ext>
            </c:extLst>
          </c:dPt>
          <c:dPt>
            <c:idx val="17"/>
            <c:invertIfNegative val="0"/>
            <c:bubble3D val="0"/>
            <c:extLst>
              <c:ext xmlns:c16="http://schemas.microsoft.com/office/drawing/2014/chart" uri="{C3380CC4-5D6E-409C-BE32-E72D297353CC}">
                <c16:uniqueId val="{00000011-460D-4CB4-A55C-C827DE834949}"/>
              </c:ext>
            </c:extLst>
          </c:dPt>
          <c:dPt>
            <c:idx val="18"/>
            <c:invertIfNegative val="0"/>
            <c:bubble3D val="0"/>
            <c:extLst>
              <c:ext xmlns:c16="http://schemas.microsoft.com/office/drawing/2014/chart" uri="{C3380CC4-5D6E-409C-BE32-E72D297353CC}">
                <c16:uniqueId val="{00000012-460D-4CB4-A55C-C827DE834949}"/>
              </c:ext>
            </c:extLst>
          </c:dPt>
          <c:dPt>
            <c:idx val="19"/>
            <c:invertIfNegative val="0"/>
            <c:bubble3D val="0"/>
            <c:extLst>
              <c:ext xmlns:c16="http://schemas.microsoft.com/office/drawing/2014/chart" uri="{C3380CC4-5D6E-409C-BE32-E72D297353CC}">
                <c16:uniqueId val="{00000013-460D-4CB4-A55C-C827DE834949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6C910892-0DBA-4B7D-B58F-02663A5E5020}" type="VALUE">
                      <a:rPr lang="en-US" b="1" baseline="0" smtClean="0"/>
                      <a:pPr/>
                      <a:t>[VALUE]</a:t>
                    </a:fld>
                    <a:endParaRPr lang="LID4096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0-460D-4CB4-A55C-C827DE834949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BD0B5B21-CD30-496F-82ED-918F62C7482B}" type="VALUE">
                      <a:rPr lang="en-US" b="1" baseline="0" smtClean="0"/>
                      <a:pPr/>
                      <a:t>[VALUE]</a:t>
                    </a:fld>
                    <a:endParaRPr lang="LID4096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460D-4CB4-A55C-C827DE834949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FAE4D2AE-DE50-4C69-98B1-0C464789ABA4}" type="VALUE">
                      <a:rPr lang="en-US" b="1" baseline="0" smtClean="0"/>
                      <a:pPr/>
                      <a:t>[VALUE]</a:t>
                    </a:fld>
                    <a:endParaRPr lang="LID4096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2-460D-4CB4-A55C-C827DE834949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623FD358-2000-4DFC-B173-24D015ECC3D7}" type="VALUE">
                      <a:rPr lang="en-US" b="1" baseline="0" smtClean="0"/>
                      <a:pPr/>
                      <a:t>[VALUE]</a:t>
                    </a:fld>
                    <a:endParaRPr lang="LID4096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460D-4CB4-A55C-C827DE834949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fld id="{3E14F2BA-1223-491B-A55B-7BEDCB9E5D21}" type="VALUE">
                      <a:rPr lang="en-US" b="1" baseline="0" smtClean="0"/>
                      <a:pPr/>
                      <a:t>[VALUE]</a:t>
                    </a:fld>
                    <a:endParaRPr lang="LID4096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4-460D-4CB4-A55C-C827DE834949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fld id="{462085D3-86E1-4103-AB8A-4341AB2BED42}" type="VALUE">
                      <a:rPr lang="en-US" b="1" baseline="0" smtClean="0"/>
                      <a:pPr/>
                      <a:t>[VALUE]</a:t>
                    </a:fld>
                    <a:endParaRPr lang="LID4096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460D-4CB4-A55C-C827DE834949}"/>
                </c:ext>
              </c:extLst>
            </c:dLbl>
            <c:dLbl>
              <c:idx val="6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460D-4CB4-A55C-C827DE834949}"/>
                </c:ext>
              </c:extLst>
            </c:dLbl>
            <c:dLbl>
              <c:idx val="7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460D-4CB4-A55C-C827DE834949}"/>
                </c:ext>
              </c:extLst>
            </c:dLbl>
            <c:dLbl>
              <c:idx val="8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460D-4CB4-A55C-C827DE834949}"/>
                </c:ext>
              </c:extLst>
            </c:dLbl>
            <c:dLbl>
              <c:idx val="9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460D-4CB4-A55C-C827DE834949}"/>
                </c:ext>
              </c:extLst>
            </c:dLbl>
            <c:dLbl>
              <c:idx val="10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460D-4CB4-A55C-C827DE834949}"/>
                </c:ext>
              </c:extLst>
            </c:dLbl>
            <c:dLbl>
              <c:idx val="11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460D-4CB4-A55C-C827DE834949}"/>
                </c:ext>
              </c:extLst>
            </c:dLbl>
            <c:dLbl>
              <c:idx val="12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C-460D-4CB4-A55C-C827DE834949}"/>
                </c:ext>
              </c:extLst>
            </c:dLbl>
            <c:dLbl>
              <c:idx val="13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460D-4CB4-A55C-C827DE834949}"/>
                </c:ext>
              </c:extLst>
            </c:dLbl>
            <c:dLbl>
              <c:idx val="14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E-460D-4CB4-A55C-C827DE834949}"/>
                </c:ext>
              </c:extLst>
            </c:dLbl>
            <c:dLbl>
              <c:idx val="15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F-460D-4CB4-A55C-C827DE834949}"/>
                </c:ext>
              </c:extLst>
            </c:dLbl>
            <c:dLbl>
              <c:idx val="16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460D-4CB4-A55C-C827DE834949}"/>
                </c:ext>
              </c:extLst>
            </c:dLbl>
            <c:dLbl>
              <c:idx val="17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460D-4CB4-A55C-C827DE834949}"/>
                </c:ext>
              </c:extLst>
            </c:dLbl>
            <c:dLbl>
              <c:idx val="18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460D-4CB4-A55C-C827DE834949}"/>
                </c:ext>
              </c:extLst>
            </c:dLbl>
            <c:dLbl>
              <c:idx val="19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460D-4CB4-A55C-C827DE83494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Gotham Light" panose="02000603030000020004" pitchFamily="2" charset="0"/>
                    <a:ea typeface="+mn-ea"/>
                    <a:cs typeface="+mn-cs"/>
                  </a:defRPr>
                </a:pPr>
                <a:endParaRPr lang="LID4096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eparator> </c:separator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Sheet0!$A$2:$A$7</c:f>
              <c:strCache>
                <c:ptCount val="6"/>
                <c:pt idx="0">
                  <c:v>Cat 1</c:v>
                </c:pt>
                <c:pt idx="1">
                  <c:v>Cat 2</c:v>
                </c:pt>
                <c:pt idx="2">
                  <c:v>Cat 3</c:v>
                </c:pt>
                <c:pt idx="3">
                  <c:v>Cat 4</c:v>
                </c:pt>
                <c:pt idx="4">
                  <c:v>Cat 5</c:v>
                </c:pt>
                <c:pt idx="5">
                  <c:v>Cat 6</c:v>
                </c:pt>
              </c:strCache>
            </c:strRef>
          </c:cat>
          <c:val>
            <c:numRef>
              <c:f>Sheet0!$B$2:$B$7</c:f>
              <c:numCache>
                <c:formatCode>General</c:formatCode>
                <c:ptCount val="6"/>
                <c:pt idx="0">
                  <c:v>30</c:v>
                </c:pt>
                <c:pt idx="1">
                  <c:v>20</c:v>
                </c:pt>
                <c:pt idx="2">
                  <c:v>15</c:v>
                </c:pt>
                <c:pt idx="3">
                  <c:v>10</c:v>
                </c:pt>
                <c:pt idx="4">
                  <c:v>5</c:v>
                </c:pt>
                <c:pt idx="5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4-460D-4CB4-A55C-C827DE83494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43887152"/>
        <c:axId val="343887544"/>
      </c:barChart>
      <c:catAx>
        <c:axId val="3438871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Gotham Light" panose="02000603030000020004" pitchFamily="2" charset="0"/>
                <a:ea typeface="+mn-ea"/>
                <a:cs typeface="+mn-cs"/>
              </a:defRPr>
            </a:pPr>
            <a:endParaRPr lang="LID4096"/>
          </a:p>
        </c:txPr>
        <c:crossAx val="343887544"/>
        <c:crosses val="autoZero"/>
        <c:auto val="1"/>
        <c:lblAlgn val="ctr"/>
        <c:lblOffset val="100"/>
        <c:noMultiLvlLbl val="0"/>
      </c:catAx>
      <c:valAx>
        <c:axId val="3438875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 algn="ctr"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Gotham Light" panose="02000603030000020004" pitchFamily="2" charset="0"/>
                <a:ea typeface="+mn-ea"/>
                <a:cs typeface="+mn-cs"/>
              </a:defRPr>
            </a:pPr>
            <a:endParaRPr lang="LID4096"/>
          </a:p>
        </c:txPr>
        <c:crossAx val="3438871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Gotham Light" panose="02000603030000020004" pitchFamily="2" charset="0"/>
        </a:defRPr>
      </a:pPr>
      <a:endParaRPr lang="LID4096"/>
    </a:p>
  </c:txPr>
  <c:externalData r:id="rId3">
    <c:autoUpdate val="0"/>
  </c:externalData>
</c:chartSpace>
</file>

<file path=ppt/charts/chart2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 rtl="0"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Gotham Light" panose="02000603030000020004" pitchFamily="2" charset="0"/>
              <a:ea typeface="+mn-ea"/>
              <a:cs typeface="+mn-cs"/>
            </a:defRPr>
          </a:pPr>
          <a:endParaRPr lang="LID4096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Sheet0!$B$1</c:f>
              <c:strCache>
                <c:ptCount val="1"/>
                <c:pt idx="0">
                  <c:v>Chart Title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0-460D-4CB4-A55C-C827DE834949}"/>
              </c:ext>
            </c:extLst>
          </c:dPt>
          <c:dPt>
            <c:idx val="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1-460D-4CB4-A55C-C827DE834949}"/>
              </c:ext>
            </c:extLst>
          </c:dPt>
          <c:dPt>
            <c:idx val="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2-460D-4CB4-A55C-C827DE834949}"/>
              </c:ext>
            </c:extLst>
          </c:dPt>
          <c:dPt>
            <c:idx val="3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3-460D-4CB4-A55C-C827DE834949}"/>
              </c:ext>
            </c:extLst>
          </c:dPt>
          <c:dPt>
            <c:idx val="4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4-460D-4CB4-A55C-C827DE834949}"/>
              </c:ext>
            </c:extLst>
          </c:dPt>
          <c:dPt>
            <c:idx val="5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5-460D-4CB4-A55C-C827DE834949}"/>
              </c:ext>
            </c:extLst>
          </c:dPt>
          <c:dPt>
            <c:idx val="6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6-460D-4CB4-A55C-C827DE834949}"/>
              </c:ext>
            </c:extLst>
          </c:dPt>
          <c:dPt>
            <c:idx val="7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7-460D-4CB4-A55C-C827DE834949}"/>
              </c:ext>
            </c:extLst>
          </c:dPt>
          <c:dPt>
            <c:idx val="8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8-460D-4CB4-A55C-C827DE834949}"/>
              </c:ext>
            </c:extLst>
          </c:dPt>
          <c:dPt>
            <c:idx val="9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9-460D-4CB4-A55C-C827DE834949}"/>
              </c:ext>
            </c:extLst>
          </c:dPt>
          <c:dPt>
            <c:idx val="1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A-460D-4CB4-A55C-C827DE834949}"/>
              </c:ext>
            </c:extLst>
          </c:dPt>
          <c:dPt>
            <c:idx val="1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B-460D-4CB4-A55C-C827DE834949}"/>
              </c:ext>
            </c:extLst>
          </c:dPt>
          <c:dPt>
            <c:idx val="1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C-460D-4CB4-A55C-C827DE834949}"/>
              </c:ext>
            </c:extLst>
          </c:dPt>
          <c:dPt>
            <c:idx val="13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D-460D-4CB4-A55C-C827DE834949}"/>
              </c:ext>
            </c:extLst>
          </c:dPt>
          <c:dPt>
            <c:idx val="14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E-460D-4CB4-A55C-C827DE834949}"/>
              </c:ext>
            </c:extLst>
          </c:dPt>
          <c:dPt>
            <c:idx val="15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F-460D-4CB4-A55C-C827DE834949}"/>
              </c:ext>
            </c:extLst>
          </c:dPt>
          <c:dPt>
            <c:idx val="16"/>
            <c:invertIfNegative val="0"/>
            <c:bubble3D val="0"/>
            <c:extLst>
              <c:ext xmlns:c16="http://schemas.microsoft.com/office/drawing/2014/chart" uri="{C3380CC4-5D6E-409C-BE32-E72D297353CC}">
                <c16:uniqueId val="{00000010-460D-4CB4-A55C-C827DE834949}"/>
              </c:ext>
            </c:extLst>
          </c:dPt>
          <c:dPt>
            <c:idx val="17"/>
            <c:invertIfNegative val="0"/>
            <c:bubble3D val="0"/>
            <c:extLst>
              <c:ext xmlns:c16="http://schemas.microsoft.com/office/drawing/2014/chart" uri="{C3380CC4-5D6E-409C-BE32-E72D297353CC}">
                <c16:uniqueId val="{00000011-460D-4CB4-A55C-C827DE834949}"/>
              </c:ext>
            </c:extLst>
          </c:dPt>
          <c:dPt>
            <c:idx val="18"/>
            <c:invertIfNegative val="0"/>
            <c:bubble3D val="0"/>
            <c:extLst>
              <c:ext xmlns:c16="http://schemas.microsoft.com/office/drawing/2014/chart" uri="{C3380CC4-5D6E-409C-BE32-E72D297353CC}">
                <c16:uniqueId val="{00000012-460D-4CB4-A55C-C827DE834949}"/>
              </c:ext>
            </c:extLst>
          </c:dPt>
          <c:dPt>
            <c:idx val="19"/>
            <c:invertIfNegative val="0"/>
            <c:bubble3D val="0"/>
            <c:extLst>
              <c:ext xmlns:c16="http://schemas.microsoft.com/office/drawing/2014/chart" uri="{C3380CC4-5D6E-409C-BE32-E72D297353CC}">
                <c16:uniqueId val="{00000013-460D-4CB4-A55C-C827DE834949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6C910892-0DBA-4B7D-B58F-02663A5E5020}" type="VALUE">
                      <a:rPr lang="en-US" b="1" baseline="0" smtClean="0"/>
                      <a:pPr/>
                      <a:t>[VALUE]</a:t>
                    </a:fld>
                    <a:endParaRPr lang="LID4096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0-460D-4CB4-A55C-C827DE834949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BD0B5B21-CD30-496F-82ED-918F62C7482B}" type="VALUE">
                      <a:rPr lang="en-US" b="1" baseline="0" smtClean="0"/>
                      <a:pPr/>
                      <a:t>[VALUE]</a:t>
                    </a:fld>
                    <a:endParaRPr lang="LID4096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460D-4CB4-A55C-C827DE834949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FAE4D2AE-DE50-4C69-98B1-0C464789ABA4}" type="VALUE">
                      <a:rPr lang="en-US" b="1" baseline="0" smtClean="0"/>
                      <a:pPr/>
                      <a:t>[VALUE]</a:t>
                    </a:fld>
                    <a:endParaRPr lang="LID4096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2-460D-4CB4-A55C-C827DE834949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623FD358-2000-4DFC-B173-24D015ECC3D7}" type="VALUE">
                      <a:rPr lang="en-US" b="1" baseline="0" smtClean="0"/>
                      <a:pPr/>
                      <a:t>[VALUE]</a:t>
                    </a:fld>
                    <a:endParaRPr lang="LID4096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460D-4CB4-A55C-C827DE834949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fld id="{3E14F2BA-1223-491B-A55B-7BEDCB9E5D21}" type="VALUE">
                      <a:rPr lang="en-US" b="1" baseline="0" smtClean="0"/>
                      <a:pPr/>
                      <a:t>[VALUE]</a:t>
                    </a:fld>
                    <a:endParaRPr lang="LID4096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4-460D-4CB4-A55C-C827DE834949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fld id="{462085D3-86E1-4103-AB8A-4341AB2BED42}" type="VALUE">
                      <a:rPr lang="en-US" b="1" baseline="0" smtClean="0"/>
                      <a:pPr/>
                      <a:t>[VALUE]</a:t>
                    </a:fld>
                    <a:endParaRPr lang="LID4096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460D-4CB4-A55C-C827DE834949}"/>
                </c:ext>
              </c:extLst>
            </c:dLbl>
            <c:dLbl>
              <c:idx val="6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460D-4CB4-A55C-C827DE834949}"/>
                </c:ext>
              </c:extLst>
            </c:dLbl>
            <c:dLbl>
              <c:idx val="7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460D-4CB4-A55C-C827DE834949}"/>
                </c:ext>
              </c:extLst>
            </c:dLbl>
            <c:dLbl>
              <c:idx val="8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460D-4CB4-A55C-C827DE834949}"/>
                </c:ext>
              </c:extLst>
            </c:dLbl>
            <c:dLbl>
              <c:idx val="9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460D-4CB4-A55C-C827DE834949}"/>
                </c:ext>
              </c:extLst>
            </c:dLbl>
            <c:dLbl>
              <c:idx val="10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460D-4CB4-A55C-C827DE834949}"/>
                </c:ext>
              </c:extLst>
            </c:dLbl>
            <c:dLbl>
              <c:idx val="11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460D-4CB4-A55C-C827DE834949}"/>
                </c:ext>
              </c:extLst>
            </c:dLbl>
            <c:dLbl>
              <c:idx val="12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C-460D-4CB4-A55C-C827DE834949}"/>
                </c:ext>
              </c:extLst>
            </c:dLbl>
            <c:dLbl>
              <c:idx val="13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460D-4CB4-A55C-C827DE834949}"/>
                </c:ext>
              </c:extLst>
            </c:dLbl>
            <c:dLbl>
              <c:idx val="14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E-460D-4CB4-A55C-C827DE834949}"/>
                </c:ext>
              </c:extLst>
            </c:dLbl>
            <c:dLbl>
              <c:idx val="15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F-460D-4CB4-A55C-C827DE834949}"/>
                </c:ext>
              </c:extLst>
            </c:dLbl>
            <c:dLbl>
              <c:idx val="16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460D-4CB4-A55C-C827DE834949}"/>
                </c:ext>
              </c:extLst>
            </c:dLbl>
            <c:dLbl>
              <c:idx val="17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460D-4CB4-A55C-C827DE834949}"/>
                </c:ext>
              </c:extLst>
            </c:dLbl>
            <c:dLbl>
              <c:idx val="18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460D-4CB4-A55C-C827DE834949}"/>
                </c:ext>
              </c:extLst>
            </c:dLbl>
            <c:dLbl>
              <c:idx val="19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460D-4CB4-A55C-C827DE83494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Gotham Light" panose="02000603030000020004" pitchFamily="2" charset="0"/>
                    <a:ea typeface="+mn-ea"/>
                    <a:cs typeface="+mn-cs"/>
                  </a:defRPr>
                </a:pPr>
                <a:endParaRPr lang="LID4096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eparator> </c:separator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Sheet0!$A$2:$A$7</c:f>
              <c:strCache>
                <c:ptCount val="6"/>
                <c:pt idx="0">
                  <c:v>Cat 1</c:v>
                </c:pt>
                <c:pt idx="1">
                  <c:v>Cat 2</c:v>
                </c:pt>
                <c:pt idx="2">
                  <c:v>Cat 3</c:v>
                </c:pt>
                <c:pt idx="3">
                  <c:v>Cat 4</c:v>
                </c:pt>
                <c:pt idx="4">
                  <c:v>Cat 5</c:v>
                </c:pt>
                <c:pt idx="5">
                  <c:v>Cat 6</c:v>
                </c:pt>
              </c:strCache>
            </c:strRef>
          </c:cat>
          <c:val>
            <c:numRef>
              <c:f>Sheet0!$B$2:$B$7</c:f>
              <c:numCache>
                <c:formatCode>General</c:formatCode>
                <c:ptCount val="6"/>
                <c:pt idx="0">
                  <c:v>30</c:v>
                </c:pt>
                <c:pt idx="1">
                  <c:v>20</c:v>
                </c:pt>
                <c:pt idx="2">
                  <c:v>15</c:v>
                </c:pt>
                <c:pt idx="3">
                  <c:v>10</c:v>
                </c:pt>
                <c:pt idx="4">
                  <c:v>5</c:v>
                </c:pt>
                <c:pt idx="5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4-460D-4CB4-A55C-C827DE83494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43887152"/>
        <c:axId val="343887544"/>
      </c:barChart>
      <c:catAx>
        <c:axId val="3438871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Gotham Light" panose="02000603030000020004" pitchFamily="2" charset="0"/>
                <a:ea typeface="+mn-ea"/>
                <a:cs typeface="+mn-cs"/>
              </a:defRPr>
            </a:pPr>
            <a:endParaRPr lang="LID4096"/>
          </a:p>
        </c:txPr>
        <c:crossAx val="343887544"/>
        <c:crosses val="autoZero"/>
        <c:auto val="1"/>
        <c:lblAlgn val="ctr"/>
        <c:lblOffset val="100"/>
        <c:noMultiLvlLbl val="0"/>
      </c:catAx>
      <c:valAx>
        <c:axId val="3438875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 algn="ctr"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Gotham Light" panose="02000603030000020004" pitchFamily="2" charset="0"/>
                <a:ea typeface="+mn-ea"/>
                <a:cs typeface="+mn-cs"/>
              </a:defRPr>
            </a:pPr>
            <a:endParaRPr lang="LID4096"/>
          </a:p>
        </c:txPr>
        <c:crossAx val="3438871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Gotham Light" panose="02000603030000020004" pitchFamily="2" charset="0"/>
        </a:defRPr>
      </a:pPr>
      <a:endParaRPr lang="LID4096"/>
    </a:p>
  </c:txPr>
  <c:externalData r:id="rId3">
    <c:autoUpdate val="0"/>
  </c:externalData>
</c:chartSpace>
</file>

<file path=ppt/charts/chart2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 rtl="0"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Gotham Light" panose="02000603030000020004" pitchFamily="2" charset="0"/>
              <a:ea typeface="+mn-ea"/>
              <a:cs typeface="+mn-cs"/>
            </a:defRPr>
          </a:pPr>
          <a:endParaRPr lang="LID4096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Sheet0!$B$1</c:f>
              <c:strCache>
                <c:ptCount val="1"/>
                <c:pt idx="0">
                  <c:v>Chart Title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0-460D-4CB4-A55C-C827DE834949}"/>
              </c:ext>
            </c:extLst>
          </c:dPt>
          <c:dPt>
            <c:idx val="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1-460D-4CB4-A55C-C827DE834949}"/>
              </c:ext>
            </c:extLst>
          </c:dPt>
          <c:dPt>
            <c:idx val="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2-460D-4CB4-A55C-C827DE834949}"/>
              </c:ext>
            </c:extLst>
          </c:dPt>
          <c:dPt>
            <c:idx val="3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3-460D-4CB4-A55C-C827DE834949}"/>
              </c:ext>
            </c:extLst>
          </c:dPt>
          <c:dPt>
            <c:idx val="4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4-460D-4CB4-A55C-C827DE834949}"/>
              </c:ext>
            </c:extLst>
          </c:dPt>
          <c:dPt>
            <c:idx val="5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5-460D-4CB4-A55C-C827DE834949}"/>
              </c:ext>
            </c:extLst>
          </c:dPt>
          <c:dPt>
            <c:idx val="6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6-460D-4CB4-A55C-C827DE834949}"/>
              </c:ext>
            </c:extLst>
          </c:dPt>
          <c:dPt>
            <c:idx val="7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7-460D-4CB4-A55C-C827DE834949}"/>
              </c:ext>
            </c:extLst>
          </c:dPt>
          <c:dPt>
            <c:idx val="8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8-460D-4CB4-A55C-C827DE834949}"/>
              </c:ext>
            </c:extLst>
          </c:dPt>
          <c:dPt>
            <c:idx val="9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9-460D-4CB4-A55C-C827DE834949}"/>
              </c:ext>
            </c:extLst>
          </c:dPt>
          <c:dPt>
            <c:idx val="1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A-460D-4CB4-A55C-C827DE834949}"/>
              </c:ext>
            </c:extLst>
          </c:dPt>
          <c:dPt>
            <c:idx val="1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B-460D-4CB4-A55C-C827DE834949}"/>
              </c:ext>
            </c:extLst>
          </c:dPt>
          <c:dPt>
            <c:idx val="1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C-460D-4CB4-A55C-C827DE834949}"/>
              </c:ext>
            </c:extLst>
          </c:dPt>
          <c:dPt>
            <c:idx val="13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D-460D-4CB4-A55C-C827DE834949}"/>
              </c:ext>
            </c:extLst>
          </c:dPt>
          <c:dPt>
            <c:idx val="14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E-460D-4CB4-A55C-C827DE834949}"/>
              </c:ext>
            </c:extLst>
          </c:dPt>
          <c:dPt>
            <c:idx val="15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F-460D-4CB4-A55C-C827DE834949}"/>
              </c:ext>
            </c:extLst>
          </c:dPt>
          <c:dPt>
            <c:idx val="16"/>
            <c:invertIfNegative val="0"/>
            <c:bubble3D val="0"/>
            <c:extLst>
              <c:ext xmlns:c16="http://schemas.microsoft.com/office/drawing/2014/chart" uri="{C3380CC4-5D6E-409C-BE32-E72D297353CC}">
                <c16:uniqueId val="{00000010-460D-4CB4-A55C-C827DE834949}"/>
              </c:ext>
            </c:extLst>
          </c:dPt>
          <c:dPt>
            <c:idx val="17"/>
            <c:invertIfNegative val="0"/>
            <c:bubble3D val="0"/>
            <c:extLst>
              <c:ext xmlns:c16="http://schemas.microsoft.com/office/drawing/2014/chart" uri="{C3380CC4-5D6E-409C-BE32-E72D297353CC}">
                <c16:uniqueId val="{00000011-460D-4CB4-A55C-C827DE834949}"/>
              </c:ext>
            </c:extLst>
          </c:dPt>
          <c:dPt>
            <c:idx val="18"/>
            <c:invertIfNegative val="0"/>
            <c:bubble3D val="0"/>
            <c:extLst>
              <c:ext xmlns:c16="http://schemas.microsoft.com/office/drawing/2014/chart" uri="{C3380CC4-5D6E-409C-BE32-E72D297353CC}">
                <c16:uniqueId val="{00000012-460D-4CB4-A55C-C827DE834949}"/>
              </c:ext>
            </c:extLst>
          </c:dPt>
          <c:dPt>
            <c:idx val="19"/>
            <c:invertIfNegative val="0"/>
            <c:bubble3D val="0"/>
            <c:extLst>
              <c:ext xmlns:c16="http://schemas.microsoft.com/office/drawing/2014/chart" uri="{C3380CC4-5D6E-409C-BE32-E72D297353CC}">
                <c16:uniqueId val="{00000013-460D-4CB4-A55C-C827DE834949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6C910892-0DBA-4B7D-B58F-02663A5E5020}" type="VALUE">
                      <a:rPr lang="en-US" b="1" baseline="0" smtClean="0"/>
                      <a:pPr/>
                      <a:t>[VALUE]</a:t>
                    </a:fld>
                    <a:endParaRPr lang="LID4096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0-460D-4CB4-A55C-C827DE834949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BD0B5B21-CD30-496F-82ED-918F62C7482B}" type="VALUE">
                      <a:rPr lang="en-US" b="1" baseline="0" smtClean="0"/>
                      <a:pPr/>
                      <a:t>[VALUE]</a:t>
                    </a:fld>
                    <a:endParaRPr lang="LID4096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460D-4CB4-A55C-C827DE834949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FAE4D2AE-DE50-4C69-98B1-0C464789ABA4}" type="VALUE">
                      <a:rPr lang="en-US" b="1" baseline="0" smtClean="0"/>
                      <a:pPr/>
                      <a:t>[VALUE]</a:t>
                    </a:fld>
                    <a:endParaRPr lang="LID4096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2-460D-4CB4-A55C-C827DE834949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623FD358-2000-4DFC-B173-24D015ECC3D7}" type="VALUE">
                      <a:rPr lang="en-US" b="1" baseline="0" smtClean="0"/>
                      <a:pPr/>
                      <a:t>[VALUE]</a:t>
                    </a:fld>
                    <a:endParaRPr lang="LID4096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460D-4CB4-A55C-C827DE834949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fld id="{3E14F2BA-1223-491B-A55B-7BEDCB9E5D21}" type="VALUE">
                      <a:rPr lang="en-US" b="1" baseline="0" smtClean="0"/>
                      <a:pPr/>
                      <a:t>[VALUE]</a:t>
                    </a:fld>
                    <a:endParaRPr lang="LID4096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4-460D-4CB4-A55C-C827DE834949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fld id="{462085D3-86E1-4103-AB8A-4341AB2BED42}" type="VALUE">
                      <a:rPr lang="en-US" b="1" baseline="0" smtClean="0"/>
                      <a:pPr/>
                      <a:t>[VALUE]</a:t>
                    </a:fld>
                    <a:endParaRPr lang="LID4096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460D-4CB4-A55C-C827DE834949}"/>
                </c:ext>
              </c:extLst>
            </c:dLbl>
            <c:dLbl>
              <c:idx val="6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460D-4CB4-A55C-C827DE834949}"/>
                </c:ext>
              </c:extLst>
            </c:dLbl>
            <c:dLbl>
              <c:idx val="7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460D-4CB4-A55C-C827DE834949}"/>
                </c:ext>
              </c:extLst>
            </c:dLbl>
            <c:dLbl>
              <c:idx val="8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460D-4CB4-A55C-C827DE834949}"/>
                </c:ext>
              </c:extLst>
            </c:dLbl>
            <c:dLbl>
              <c:idx val="9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460D-4CB4-A55C-C827DE834949}"/>
                </c:ext>
              </c:extLst>
            </c:dLbl>
            <c:dLbl>
              <c:idx val="10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460D-4CB4-A55C-C827DE834949}"/>
                </c:ext>
              </c:extLst>
            </c:dLbl>
            <c:dLbl>
              <c:idx val="11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460D-4CB4-A55C-C827DE834949}"/>
                </c:ext>
              </c:extLst>
            </c:dLbl>
            <c:dLbl>
              <c:idx val="12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C-460D-4CB4-A55C-C827DE834949}"/>
                </c:ext>
              </c:extLst>
            </c:dLbl>
            <c:dLbl>
              <c:idx val="13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460D-4CB4-A55C-C827DE834949}"/>
                </c:ext>
              </c:extLst>
            </c:dLbl>
            <c:dLbl>
              <c:idx val="14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E-460D-4CB4-A55C-C827DE834949}"/>
                </c:ext>
              </c:extLst>
            </c:dLbl>
            <c:dLbl>
              <c:idx val="15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F-460D-4CB4-A55C-C827DE834949}"/>
                </c:ext>
              </c:extLst>
            </c:dLbl>
            <c:dLbl>
              <c:idx val="16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460D-4CB4-A55C-C827DE834949}"/>
                </c:ext>
              </c:extLst>
            </c:dLbl>
            <c:dLbl>
              <c:idx val="17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460D-4CB4-A55C-C827DE834949}"/>
                </c:ext>
              </c:extLst>
            </c:dLbl>
            <c:dLbl>
              <c:idx val="18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460D-4CB4-A55C-C827DE834949}"/>
                </c:ext>
              </c:extLst>
            </c:dLbl>
            <c:dLbl>
              <c:idx val="19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460D-4CB4-A55C-C827DE83494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Gotham Light" panose="02000603030000020004" pitchFamily="2" charset="0"/>
                    <a:ea typeface="+mn-ea"/>
                    <a:cs typeface="+mn-cs"/>
                  </a:defRPr>
                </a:pPr>
                <a:endParaRPr lang="LID4096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eparator> </c:separator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Sheet0!$A$2:$A$7</c:f>
              <c:strCache>
                <c:ptCount val="6"/>
                <c:pt idx="0">
                  <c:v>Cat 1</c:v>
                </c:pt>
                <c:pt idx="1">
                  <c:v>Cat 2</c:v>
                </c:pt>
                <c:pt idx="2">
                  <c:v>Cat 3</c:v>
                </c:pt>
                <c:pt idx="3">
                  <c:v>Cat 4</c:v>
                </c:pt>
                <c:pt idx="4">
                  <c:v>Cat 5</c:v>
                </c:pt>
                <c:pt idx="5">
                  <c:v>Cat 6</c:v>
                </c:pt>
              </c:strCache>
            </c:strRef>
          </c:cat>
          <c:val>
            <c:numRef>
              <c:f>Sheet0!$B$2:$B$7</c:f>
              <c:numCache>
                <c:formatCode>General</c:formatCode>
                <c:ptCount val="6"/>
                <c:pt idx="0">
                  <c:v>30</c:v>
                </c:pt>
                <c:pt idx="1">
                  <c:v>20</c:v>
                </c:pt>
                <c:pt idx="2">
                  <c:v>15</c:v>
                </c:pt>
                <c:pt idx="3">
                  <c:v>10</c:v>
                </c:pt>
                <c:pt idx="4">
                  <c:v>5</c:v>
                </c:pt>
                <c:pt idx="5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4-460D-4CB4-A55C-C827DE83494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43887152"/>
        <c:axId val="343887544"/>
      </c:barChart>
      <c:catAx>
        <c:axId val="3438871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Gotham Light" panose="02000603030000020004" pitchFamily="2" charset="0"/>
                <a:ea typeface="+mn-ea"/>
                <a:cs typeface="+mn-cs"/>
              </a:defRPr>
            </a:pPr>
            <a:endParaRPr lang="LID4096"/>
          </a:p>
        </c:txPr>
        <c:crossAx val="343887544"/>
        <c:crosses val="autoZero"/>
        <c:auto val="1"/>
        <c:lblAlgn val="ctr"/>
        <c:lblOffset val="100"/>
        <c:noMultiLvlLbl val="0"/>
      </c:catAx>
      <c:valAx>
        <c:axId val="3438875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 algn="ctr"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Gotham Light" panose="02000603030000020004" pitchFamily="2" charset="0"/>
                <a:ea typeface="+mn-ea"/>
                <a:cs typeface="+mn-cs"/>
              </a:defRPr>
            </a:pPr>
            <a:endParaRPr lang="LID4096"/>
          </a:p>
        </c:txPr>
        <c:crossAx val="3438871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Gotham Light" panose="02000603030000020004" pitchFamily="2" charset="0"/>
        </a:defRPr>
      </a:pPr>
      <a:endParaRPr lang="LID4096"/>
    </a:p>
  </c:txPr>
  <c:externalData r:id="rId3">
    <c:autoUpdate val="0"/>
  </c:externalData>
</c:chartSpace>
</file>

<file path=ppt/charts/chart2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 rtl="0"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Gotham Light" panose="02000603030000020004" pitchFamily="2" charset="0"/>
              <a:ea typeface="+mn-ea"/>
              <a:cs typeface="+mn-cs"/>
            </a:defRPr>
          </a:pPr>
          <a:endParaRPr lang="LID4096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Sheet0!$B$1</c:f>
              <c:strCache>
                <c:ptCount val="1"/>
                <c:pt idx="0">
                  <c:v>Chart Title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0-460D-4CB4-A55C-C827DE834949}"/>
              </c:ext>
            </c:extLst>
          </c:dPt>
          <c:dPt>
            <c:idx val="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1-460D-4CB4-A55C-C827DE834949}"/>
              </c:ext>
            </c:extLst>
          </c:dPt>
          <c:dPt>
            <c:idx val="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2-460D-4CB4-A55C-C827DE834949}"/>
              </c:ext>
            </c:extLst>
          </c:dPt>
          <c:dPt>
            <c:idx val="3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3-460D-4CB4-A55C-C827DE834949}"/>
              </c:ext>
            </c:extLst>
          </c:dPt>
          <c:dPt>
            <c:idx val="4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4-460D-4CB4-A55C-C827DE834949}"/>
              </c:ext>
            </c:extLst>
          </c:dPt>
          <c:dPt>
            <c:idx val="5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5-460D-4CB4-A55C-C827DE834949}"/>
              </c:ext>
            </c:extLst>
          </c:dPt>
          <c:dPt>
            <c:idx val="6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6-460D-4CB4-A55C-C827DE834949}"/>
              </c:ext>
            </c:extLst>
          </c:dPt>
          <c:dPt>
            <c:idx val="7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7-460D-4CB4-A55C-C827DE834949}"/>
              </c:ext>
            </c:extLst>
          </c:dPt>
          <c:dPt>
            <c:idx val="8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8-460D-4CB4-A55C-C827DE834949}"/>
              </c:ext>
            </c:extLst>
          </c:dPt>
          <c:dPt>
            <c:idx val="9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9-460D-4CB4-A55C-C827DE834949}"/>
              </c:ext>
            </c:extLst>
          </c:dPt>
          <c:dPt>
            <c:idx val="1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A-460D-4CB4-A55C-C827DE834949}"/>
              </c:ext>
            </c:extLst>
          </c:dPt>
          <c:dPt>
            <c:idx val="1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B-460D-4CB4-A55C-C827DE834949}"/>
              </c:ext>
            </c:extLst>
          </c:dPt>
          <c:dPt>
            <c:idx val="1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C-460D-4CB4-A55C-C827DE834949}"/>
              </c:ext>
            </c:extLst>
          </c:dPt>
          <c:dPt>
            <c:idx val="13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D-460D-4CB4-A55C-C827DE834949}"/>
              </c:ext>
            </c:extLst>
          </c:dPt>
          <c:dPt>
            <c:idx val="14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E-460D-4CB4-A55C-C827DE834949}"/>
              </c:ext>
            </c:extLst>
          </c:dPt>
          <c:dPt>
            <c:idx val="15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F-460D-4CB4-A55C-C827DE834949}"/>
              </c:ext>
            </c:extLst>
          </c:dPt>
          <c:dPt>
            <c:idx val="16"/>
            <c:invertIfNegative val="0"/>
            <c:bubble3D val="0"/>
            <c:extLst>
              <c:ext xmlns:c16="http://schemas.microsoft.com/office/drawing/2014/chart" uri="{C3380CC4-5D6E-409C-BE32-E72D297353CC}">
                <c16:uniqueId val="{00000010-460D-4CB4-A55C-C827DE834949}"/>
              </c:ext>
            </c:extLst>
          </c:dPt>
          <c:dPt>
            <c:idx val="17"/>
            <c:invertIfNegative val="0"/>
            <c:bubble3D val="0"/>
            <c:extLst>
              <c:ext xmlns:c16="http://schemas.microsoft.com/office/drawing/2014/chart" uri="{C3380CC4-5D6E-409C-BE32-E72D297353CC}">
                <c16:uniqueId val="{00000011-460D-4CB4-A55C-C827DE834949}"/>
              </c:ext>
            </c:extLst>
          </c:dPt>
          <c:dPt>
            <c:idx val="18"/>
            <c:invertIfNegative val="0"/>
            <c:bubble3D val="0"/>
            <c:extLst>
              <c:ext xmlns:c16="http://schemas.microsoft.com/office/drawing/2014/chart" uri="{C3380CC4-5D6E-409C-BE32-E72D297353CC}">
                <c16:uniqueId val="{00000012-460D-4CB4-A55C-C827DE834949}"/>
              </c:ext>
            </c:extLst>
          </c:dPt>
          <c:dPt>
            <c:idx val="19"/>
            <c:invertIfNegative val="0"/>
            <c:bubble3D val="0"/>
            <c:extLst>
              <c:ext xmlns:c16="http://schemas.microsoft.com/office/drawing/2014/chart" uri="{C3380CC4-5D6E-409C-BE32-E72D297353CC}">
                <c16:uniqueId val="{00000013-460D-4CB4-A55C-C827DE834949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6C910892-0DBA-4B7D-B58F-02663A5E5020}" type="VALUE">
                      <a:rPr lang="en-US" b="1" baseline="0" smtClean="0"/>
                      <a:pPr/>
                      <a:t>[VALUE]</a:t>
                    </a:fld>
                    <a:endParaRPr lang="LID4096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0-460D-4CB4-A55C-C827DE834949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BD0B5B21-CD30-496F-82ED-918F62C7482B}" type="VALUE">
                      <a:rPr lang="en-US" b="1" baseline="0" smtClean="0"/>
                      <a:pPr/>
                      <a:t>[VALUE]</a:t>
                    </a:fld>
                    <a:endParaRPr lang="LID4096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460D-4CB4-A55C-C827DE834949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FAE4D2AE-DE50-4C69-98B1-0C464789ABA4}" type="VALUE">
                      <a:rPr lang="en-US" b="1" baseline="0" smtClean="0"/>
                      <a:pPr/>
                      <a:t>[VALUE]</a:t>
                    </a:fld>
                    <a:endParaRPr lang="LID4096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2-460D-4CB4-A55C-C827DE834949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623FD358-2000-4DFC-B173-24D015ECC3D7}" type="VALUE">
                      <a:rPr lang="en-US" b="1" baseline="0" smtClean="0"/>
                      <a:pPr/>
                      <a:t>[VALUE]</a:t>
                    </a:fld>
                    <a:endParaRPr lang="LID4096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460D-4CB4-A55C-C827DE834949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fld id="{3E14F2BA-1223-491B-A55B-7BEDCB9E5D21}" type="VALUE">
                      <a:rPr lang="en-US" b="1" baseline="0" smtClean="0"/>
                      <a:pPr/>
                      <a:t>[VALUE]</a:t>
                    </a:fld>
                    <a:endParaRPr lang="LID4096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4-460D-4CB4-A55C-C827DE834949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fld id="{462085D3-86E1-4103-AB8A-4341AB2BED42}" type="VALUE">
                      <a:rPr lang="en-US" b="1" baseline="0" smtClean="0"/>
                      <a:pPr/>
                      <a:t>[VALUE]</a:t>
                    </a:fld>
                    <a:endParaRPr lang="LID4096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460D-4CB4-A55C-C827DE834949}"/>
                </c:ext>
              </c:extLst>
            </c:dLbl>
            <c:dLbl>
              <c:idx val="6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460D-4CB4-A55C-C827DE834949}"/>
                </c:ext>
              </c:extLst>
            </c:dLbl>
            <c:dLbl>
              <c:idx val="7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460D-4CB4-A55C-C827DE834949}"/>
                </c:ext>
              </c:extLst>
            </c:dLbl>
            <c:dLbl>
              <c:idx val="8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460D-4CB4-A55C-C827DE834949}"/>
                </c:ext>
              </c:extLst>
            </c:dLbl>
            <c:dLbl>
              <c:idx val="9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460D-4CB4-A55C-C827DE834949}"/>
                </c:ext>
              </c:extLst>
            </c:dLbl>
            <c:dLbl>
              <c:idx val="10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460D-4CB4-A55C-C827DE834949}"/>
                </c:ext>
              </c:extLst>
            </c:dLbl>
            <c:dLbl>
              <c:idx val="11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460D-4CB4-A55C-C827DE834949}"/>
                </c:ext>
              </c:extLst>
            </c:dLbl>
            <c:dLbl>
              <c:idx val="12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C-460D-4CB4-A55C-C827DE834949}"/>
                </c:ext>
              </c:extLst>
            </c:dLbl>
            <c:dLbl>
              <c:idx val="13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460D-4CB4-A55C-C827DE834949}"/>
                </c:ext>
              </c:extLst>
            </c:dLbl>
            <c:dLbl>
              <c:idx val="14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E-460D-4CB4-A55C-C827DE834949}"/>
                </c:ext>
              </c:extLst>
            </c:dLbl>
            <c:dLbl>
              <c:idx val="15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F-460D-4CB4-A55C-C827DE834949}"/>
                </c:ext>
              </c:extLst>
            </c:dLbl>
            <c:dLbl>
              <c:idx val="16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460D-4CB4-A55C-C827DE834949}"/>
                </c:ext>
              </c:extLst>
            </c:dLbl>
            <c:dLbl>
              <c:idx val="17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460D-4CB4-A55C-C827DE834949}"/>
                </c:ext>
              </c:extLst>
            </c:dLbl>
            <c:dLbl>
              <c:idx val="18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460D-4CB4-A55C-C827DE834949}"/>
                </c:ext>
              </c:extLst>
            </c:dLbl>
            <c:dLbl>
              <c:idx val="19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460D-4CB4-A55C-C827DE83494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Gotham Light" panose="02000603030000020004" pitchFamily="2" charset="0"/>
                    <a:ea typeface="+mn-ea"/>
                    <a:cs typeface="+mn-cs"/>
                  </a:defRPr>
                </a:pPr>
                <a:endParaRPr lang="LID4096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eparator> </c:separator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Sheet0!$A$2:$A$7</c:f>
              <c:strCache>
                <c:ptCount val="6"/>
                <c:pt idx="0">
                  <c:v>Cat 1</c:v>
                </c:pt>
                <c:pt idx="1">
                  <c:v>Cat 2</c:v>
                </c:pt>
                <c:pt idx="2">
                  <c:v>Cat 3</c:v>
                </c:pt>
                <c:pt idx="3">
                  <c:v>Cat 4</c:v>
                </c:pt>
                <c:pt idx="4">
                  <c:v>Cat 5</c:v>
                </c:pt>
                <c:pt idx="5">
                  <c:v>Cat 6</c:v>
                </c:pt>
              </c:strCache>
            </c:strRef>
          </c:cat>
          <c:val>
            <c:numRef>
              <c:f>Sheet0!$B$2:$B$7</c:f>
              <c:numCache>
                <c:formatCode>General</c:formatCode>
                <c:ptCount val="6"/>
                <c:pt idx="0">
                  <c:v>30</c:v>
                </c:pt>
                <c:pt idx="1">
                  <c:v>20</c:v>
                </c:pt>
                <c:pt idx="2">
                  <c:v>15</c:v>
                </c:pt>
                <c:pt idx="3">
                  <c:v>10</c:v>
                </c:pt>
                <c:pt idx="4">
                  <c:v>5</c:v>
                </c:pt>
                <c:pt idx="5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4-460D-4CB4-A55C-C827DE83494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43887152"/>
        <c:axId val="343887544"/>
      </c:barChart>
      <c:catAx>
        <c:axId val="3438871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Gotham Light" panose="02000603030000020004" pitchFamily="2" charset="0"/>
                <a:ea typeface="+mn-ea"/>
                <a:cs typeface="+mn-cs"/>
              </a:defRPr>
            </a:pPr>
            <a:endParaRPr lang="LID4096"/>
          </a:p>
        </c:txPr>
        <c:crossAx val="343887544"/>
        <c:crosses val="autoZero"/>
        <c:auto val="1"/>
        <c:lblAlgn val="ctr"/>
        <c:lblOffset val="100"/>
        <c:noMultiLvlLbl val="0"/>
      </c:catAx>
      <c:valAx>
        <c:axId val="3438875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 algn="ctr"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Gotham Light" panose="02000603030000020004" pitchFamily="2" charset="0"/>
                <a:ea typeface="+mn-ea"/>
                <a:cs typeface="+mn-cs"/>
              </a:defRPr>
            </a:pPr>
            <a:endParaRPr lang="LID4096"/>
          </a:p>
        </c:txPr>
        <c:crossAx val="3438871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Gotham Light" panose="02000603030000020004" pitchFamily="2" charset="0"/>
        </a:defRPr>
      </a:pPr>
      <a:endParaRPr lang="LID4096"/>
    </a:p>
  </c:txPr>
  <c:externalData r:id="rId3">
    <c:autoUpdate val="0"/>
  </c:externalData>
</c:chartSpace>
</file>

<file path=ppt/charts/chart2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 rtl="0"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Gotham Light" panose="02000603030000020004" pitchFamily="2" charset="0"/>
              <a:ea typeface="+mn-ea"/>
              <a:cs typeface="+mn-cs"/>
            </a:defRPr>
          </a:pPr>
          <a:endParaRPr lang="LID4096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Sheet0!$B$1</c:f>
              <c:strCache>
                <c:ptCount val="1"/>
                <c:pt idx="0">
                  <c:v>Chart Title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0-460D-4CB4-A55C-C827DE834949}"/>
              </c:ext>
            </c:extLst>
          </c:dPt>
          <c:dPt>
            <c:idx val="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1-460D-4CB4-A55C-C827DE834949}"/>
              </c:ext>
            </c:extLst>
          </c:dPt>
          <c:dPt>
            <c:idx val="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2-460D-4CB4-A55C-C827DE834949}"/>
              </c:ext>
            </c:extLst>
          </c:dPt>
          <c:dPt>
            <c:idx val="3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3-460D-4CB4-A55C-C827DE834949}"/>
              </c:ext>
            </c:extLst>
          </c:dPt>
          <c:dPt>
            <c:idx val="4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4-460D-4CB4-A55C-C827DE834949}"/>
              </c:ext>
            </c:extLst>
          </c:dPt>
          <c:dPt>
            <c:idx val="5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5-460D-4CB4-A55C-C827DE834949}"/>
              </c:ext>
            </c:extLst>
          </c:dPt>
          <c:dPt>
            <c:idx val="6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6-460D-4CB4-A55C-C827DE834949}"/>
              </c:ext>
            </c:extLst>
          </c:dPt>
          <c:dPt>
            <c:idx val="7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7-460D-4CB4-A55C-C827DE834949}"/>
              </c:ext>
            </c:extLst>
          </c:dPt>
          <c:dPt>
            <c:idx val="8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8-460D-4CB4-A55C-C827DE834949}"/>
              </c:ext>
            </c:extLst>
          </c:dPt>
          <c:dPt>
            <c:idx val="9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9-460D-4CB4-A55C-C827DE834949}"/>
              </c:ext>
            </c:extLst>
          </c:dPt>
          <c:dPt>
            <c:idx val="1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A-460D-4CB4-A55C-C827DE834949}"/>
              </c:ext>
            </c:extLst>
          </c:dPt>
          <c:dPt>
            <c:idx val="1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B-460D-4CB4-A55C-C827DE834949}"/>
              </c:ext>
            </c:extLst>
          </c:dPt>
          <c:dPt>
            <c:idx val="1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C-460D-4CB4-A55C-C827DE834949}"/>
              </c:ext>
            </c:extLst>
          </c:dPt>
          <c:dPt>
            <c:idx val="13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D-460D-4CB4-A55C-C827DE834949}"/>
              </c:ext>
            </c:extLst>
          </c:dPt>
          <c:dPt>
            <c:idx val="14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E-460D-4CB4-A55C-C827DE834949}"/>
              </c:ext>
            </c:extLst>
          </c:dPt>
          <c:dPt>
            <c:idx val="15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F-460D-4CB4-A55C-C827DE834949}"/>
              </c:ext>
            </c:extLst>
          </c:dPt>
          <c:dPt>
            <c:idx val="16"/>
            <c:invertIfNegative val="0"/>
            <c:bubble3D val="0"/>
            <c:extLst>
              <c:ext xmlns:c16="http://schemas.microsoft.com/office/drawing/2014/chart" uri="{C3380CC4-5D6E-409C-BE32-E72D297353CC}">
                <c16:uniqueId val="{00000010-460D-4CB4-A55C-C827DE834949}"/>
              </c:ext>
            </c:extLst>
          </c:dPt>
          <c:dPt>
            <c:idx val="17"/>
            <c:invertIfNegative val="0"/>
            <c:bubble3D val="0"/>
            <c:extLst>
              <c:ext xmlns:c16="http://schemas.microsoft.com/office/drawing/2014/chart" uri="{C3380CC4-5D6E-409C-BE32-E72D297353CC}">
                <c16:uniqueId val="{00000011-460D-4CB4-A55C-C827DE834949}"/>
              </c:ext>
            </c:extLst>
          </c:dPt>
          <c:dPt>
            <c:idx val="18"/>
            <c:invertIfNegative val="0"/>
            <c:bubble3D val="0"/>
            <c:extLst>
              <c:ext xmlns:c16="http://schemas.microsoft.com/office/drawing/2014/chart" uri="{C3380CC4-5D6E-409C-BE32-E72D297353CC}">
                <c16:uniqueId val="{00000012-460D-4CB4-A55C-C827DE834949}"/>
              </c:ext>
            </c:extLst>
          </c:dPt>
          <c:dPt>
            <c:idx val="19"/>
            <c:invertIfNegative val="0"/>
            <c:bubble3D val="0"/>
            <c:extLst>
              <c:ext xmlns:c16="http://schemas.microsoft.com/office/drawing/2014/chart" uri="{C3380CC4-5D6E-409C-BE32-E72D297353CC}">
                <c16:uniqueId val="{00000013-460D-4CB4-A55C-C827DE834949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6C910892-0DBA-4B7D-B58F-02663A5E5020}" type="VALUE">
                      <a:rPr lang="en-US" b="1" baseline="0" smtClean="0"/>
                      <a:pPr/>
                      <a:t>[VALUE]</a:t>
                    </a:fld>
                    <a:endParaRPr lang="LID4096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0-460D-4CB4-A55C-C827DE834949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BD0B5B21-CD30-496F-82ED-918F62C7482B}" type="VALUE">
                      <a:rPr lang="en-US" b="1" baseline="0" smtClean="0"/>
                      <a:pPr/>
                      <a:t>[VALUE]</a:t>
                    </a:fld>
                    <a:endParaRPr lang="LID4096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460D-4CB4-A55C-C827DE834949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FAE4D2AE-DE50-4C69-98B1-0C464789ABA4}" type="VALUE">
                      <a:rPr lang="en-US" b="1" baseline="0" smtClean="0"/>
                      <a:pPr/>
                      <a:t>[VALUE]</a:t>
                    </a:fld>
                    <a:endParaRPr lang="LID4096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2-460D-4CB4-A55C-C827DE834949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623FD358-2000-4DFC-B173-24D015ECC3D7}" type="VALUE">
                      <a:rPr lang="en-US" b="1" baseline="0" smtClean="0"/>
                      <a:pPr/>
                      <a:t>[VALUE]</a:t>
                    </a:fld>
                    <a:endParaRPr lang="LID4096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460D-4CB4-A55C-C827DE834949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fld id="{3E14F2BA-1223-491B-A55B-7BEDCB9E5D21}" type="VALUE">
                      <a:rPr lang="en-US" b="1" baseline="0" smtClean="0"/>
                      <a:pPr/>
                      <a:t>[VALUE]</a:t>
                    </a:fld>
                    <a:endParaRPr lang="LID4096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4-460D-4CB4-A55C-C827DE834949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fld id="{462085D3-86E1-4103-AB8A-4341AB2BED42}" type="VALUE">
                      <a:rPr lang="en-US" b="1" baseline="0" smtClean="0"/>
                      <a:pPr/>
                      <a:t>[VALUE]</a:t>
                    </a:fld>
                    <a:endParaRPr lang="LID4096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460D-4CB4-A55C-C827DE834949}"/>
                </c:ext>
              </c:extLst>
            </c:dLbl>
            <c:dLbl>
              <c:idx val="6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460D-4CB4-A55C-C827DE834949}"/>
                </c:ext>
              </c:extLst>
            </c:dLbl>
            <c:dLbl>
              <c:idx val="7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460D-4CB4-A55C-C827DE834949}"/>
                </c:ext>
              </c:extLst>
            </c:dLbl>
            <c:dLbl>
              <c:idx val="8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460D-4CB4-A55C-C827DE834949}"/>
                </c:ext>
              </c:extLst>
            </c:dLbl>
            <c:dLbl>
              <c:idx val="9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460D-4CB4-A55C-C827DE834949}"/>
                </c:ext>
              </c:extLst>
            </c:dLbl>
            <c:dLbl>
              <c:idx val="10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460D-4CB4-A55C-C827DE834949}"/>
                </c:ext>
              </c:extLst>
            </c:dLbl>
            <c:dLbl>
              <c:idx val="11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460D-4CB4-A55C-C827DE834949}"/>
                </c:ext>
              </c:extLst>
            </c:dLbl>
            <c:dLbl>
              <c:idx val="12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C-460D-4CB4-A55C-C827DE834949}"/>
                </c:ext>
              </c:extLst>
            </c:dLbl>
            <c:dLbl>
              <c:idx val="13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460D-4CB4-A55C-C827DE834949}"/>
                </c:ext>
              </c:extLst>
            </c:dLbl>
            <c:dLbl>
              <c:idx val="14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E-460D-4CB4-A55C-C827DE834949}"/>
                </c:ext>
              </c:extLst>
            </c:dLbl>
            <c:dLbl>
              <c:idx val="15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F-460D-4CB4-A55C-C827DE834949}"/>
                </c:ext>
              </c:extLst>
            </c:dLbl>
            <c:dLbl>
              <c:idx val="16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460D-4CB4-A55C-C827DE834949}"/>
                </c:ext>
              </c:extLst>
            </c:dLbl>
            <c:dLbl>
              <c:idx val="17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460D-4CB4-A55C-C827DE834949}"/>
                </c:ext>
              </c:extLst>
            </c:dLbl>
            <c:dLbl>
              <c:idx val="18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460D-4CB4-A55C-C827DE834949}"/>
                </c:ext>
              </c:extLst>
            </c:dLbl>
            <c:dLbl>
              <c:idx val="19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460D-4CB4-A55C-C827DE83494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Gotham Light" panose="02000603030000020004" pitchFamily="2" charset="0"/>
                    <a:ea typeface="+mn-ea"/>
                    <a:cs typeface="+mn-cs"/>
                  </a:defRPr>
                </a:pPr>
                <a:endParaRPr lang="LID4096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eparator> </c:separator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Sheet0!$A$2:$A$7</c:f>
              <c:strCache>
                <c:ptCount val="6"/>
                <c:pt idx="0">
                  <c:v>Cat 1</c:v>
                </c:pt>
                <c:pt idx="1">
                  <c:v>Cat 2</c:v>
                </c:pt>
                <c:pt idx="2">
                  <c:v>Cat 3</c:v>
                </c:pt>
                <c:pt idx="3">
                  <c:v>Cat 4</c:v>
                </c:pt>
                <c:pt idx="4">
                  <c:v>Cat 5</c:v>
                </c:pt>
                <c:pt idx="5">
                  <c:v>Cat 6</c:v>
                </c:pt>
              </c:strCache>
            </c:strRef>
          </c:cat>
          <c:val>
            <c:numRef>
              <c:f>Sheet0!$B$2:$B$7</c:f>
              <c:numCache>
                <c:formatCode>General</c:formatCode>
                <c:ptCount val="6"/>
                <c:pt idx="0">
                  <c:v>30</c:v>
                </c:pt>
                <c:pt idx="1">
                  <c:v>20</c:v>
                </c:pt>
                <c:pt idx="2">
                  <c:v>15</c:v>
                </c:pt>
                <c:pt idx="3">
                  <c:v>10</c:v>
                </c:pt>
                <c:pt idx="4">
                  <c:v>5</c:v>
                </c:pt>
                <c:pt idx="5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4-460D-4CB4-A55C-C827DE83494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43887152"/>
        <c:axId val="343887544"/>
      </c:barChart>
      <c:catAx>
        <c:axId val="3438871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Gotham Light" panose="02000603030000020004" pitchFamily="2" charset="0"/>
                <a:ea typeface="+mn-ea"/>
                <a:cs typeface="+mn-cs"/>
              </a:defRPr>
            </a:pPr>
            <a:endParaRPr lang="LID4096"/>
          </a:p>
        </c:txPr>
        <c:crossAx val="343887544"/>
        <c:crosses val="autoZero"/>
        <c:auto val="1"/>
        <c:lblAlgn val="ctr"/>
        <c:lblOffset val="100"/>
        <c:noMultiLvlLbl val="0"/>
      </c:catAx>
      <c:valAx>
        <c:axId val="3438875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 algn="ctr"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Gotham Light" panose="02000603030000020004" pitchFamily="2" charset="0"/>
                <a:ea typeface="+mn-ea"/>
                <a:cs typeface="+mn-cs"/>
              </a:defRPr>
            </a:pPr>
            <a:endParaRPr lang="LID4096"/>
          </a:p>
        </c:txPr>
        <c:crossAx val="3438871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Gotham Light" panose="02000603030000020004" pitchFamily="2" charset="0"/>
        </a:defRPr>
      </a:pPr>
      <a:endParaRPr lang="LID4096"/>
    </a:p>
  </c:txPr>
  <c:externalData r:id="rId3">
    <c:autoUpdate val="0"/>
  </c:externalData>
</c:chartSpace>
</file>

<file path=ppt/charts/chart2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 rtl="0"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Gotham Light" panose="02000603030000020004" pitchFamily="2" charset="0"/>
              <a:ea typeface="+mn-ea"/>
              <a:cs typeface="+mn-cs"/>
            </a:defRPr>
          </a:pPr>
          <a:endParaRPr lang="LID4096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Sheet0!$B$1</c:f>
              <c:strCache>
                <c:ptCount val="1"/>
                <c:pt idx="0">
                  <c:v>Chart Title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0-460D-4CB4-A55C-C827DE834949}"/>
              </c:ext>
            </c:extLst>
          </c:dPt>
          <c:dPt>
            <c:idx val="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1-460D-4CB4-A55C-C827DE834949}"/>
              </c:ext>
            </c:extLst>
          </c:dPt>
          <c:dPt>
            <c:idx val="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2-460D-4CB4-A55C-C827DE834949}"/>
              </c:ext>
            </c:extLst>
          </c:dPt>
          <c:dPt>
            <c:idx val="3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3-460D-4CB4-A55C-C827DE834949}"/>
              </c:ext>
            </c:extLst>
          </c:dPt>
          <c:dPt>
            <c:idx val="4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4-460D-4CB4-A55C-C827DE834949}"/>
              </c:ext>
            </c:extLst>
          </c:dPt>
          <c:dPt>
            <c:idx val="5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5-460D-4CB4-A55C-C827DE834949}"/>
              </c:ext>
            </c:extLst>
          </c:dPt>
          <c:dPt>
            <c:idx val="6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6-460D-4CB4-A55C-C827DE834949}"/>
              </c:ext>
            </c:extLst>
          </c:dPt>
          <c:dPt>
            <c:idx val="7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7-460D-4CB4-A55C-C827DE834949}"/>
              </c:ext>
            </c:extLst>
          </c:dPt>
          <c:dPt>
            <c:idx val="8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8-460D-4CB4-A55C-C827DE834949}"/>
              </c:ext>
            </c:extLst>
          </c:dPt>
          <c:dPt>
            <c:idx val="9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9-460D-4CB4-A55C-C827DE834949}"/>
              </c:ext>
            </c:extLst>
          </c:dPt>
          <c:dPt>
            <c:idx val="1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A-460D-4CB4-A55C-C827DE834949}"/>
              </c:ext>
            </c:extLst>
          </c:dPt>
          <c:dPt>
            <c:idx val="1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B-460D-4CB4-A55C-C827DE834949}"/>
              </c:ext>
            </c:extLst>
          </c:dPt>
          <c:dPt>
            <c:idx val="1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C-460D-4CB4-A55C-C827DE834949}"/>
              </c:ext>
            </c:extLst>
          </c:dPt>
          <c:dPt>
            <c:idx val="13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D-460D-4CB4-A55C-C827DE834949}"/>
              </c:ext>
            </c:extLst>
          </c:dPt>
          <c:dPt>
            <c:idx val="14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E-460D-4CB4-A55C-C827DE834949}"/>
              </c:ext>
            </c:extLst>
          </c:dPt>
          <c:dPt>
            <c:idx val="15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F-460D-4CB4-A55C-C827DE834949}"/>
              </c:ext>
            </c:extLst>
          </c:dPt>
          <c:dPt>
            <c:idx val="16"/>
            <c:invertIfNegative val="0"/>
            <c:bubble3D val="0"/>
            <c:extLst>
              <c:ext xmlns:c16="http://schemas.microsoft.com/office/drawing/2014/chart" uri="{C3380CC4-5D6E-409C-BE32-E72D297353CC}">
                <c16:uniqueId val="{00000010-460D-4CB4-A55C-C827DE834949}"/>
              </c:ext>
            </c:extLst>
          </c:dPt>
          <c:dPt>
            <c:idx val="17"/>
            <c:invertIfNegative val="0"/>
            <c:bubble3D val="0"/>
            <c:extLst>
              <c:ext xmlns:c16="http://schemas.microsoft.com/office/drawing/2014/chart" uri="{C3380CC4-5D6E-409C-BE32-E72D297353CC}">
                <c16:uniqueId val="{00000011-460D-4CB4-A55C-C827DE834949}"/>
              </c:ext>
            </c:extLst>
          </c:dPt>
          <c:dPt>
            <c:idx val="18"/>
            <c:invertIfNegative val="0"/>
            <c:bubble3D val="0"/>
            <c:extLst>
              <c:ext xmlns:c16="http://schemas.microsoft.com/office/drawing/2014/chart" uri="{C3380CC4-5D6E-409C-BE32-E72D297353CC}">
                <c16:uniqueId val="{00000012-460D-4CB4-A55C-C827DE834949}"/>
              </c:ext>
            </c:extLst>
          </c:dPt>
          <c:dPt>
            <c:idx val="19"/>
            <c:invertIfNegative val="0"/>
            <c:bubble3D val="0"/>
            <c:extLst>
              <c:ext xmlns:c16="http://schemas.microsoft.com/office/drawing/2014/chart" uri="{C3380CC4-5D6E-409C-BE32-E72D297353CC}">
                <c16:uniqueId val="{00000013-460D-4CB4-A55C-C827DE834949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6C910892-0DBA-4B7D-B58F-02663A5E5020}" type="VALUE">
                      <a:rPr lang="en-US" b="1" baseline="0" smtClean="0"/>
                      <a:pPr/>
                      <a:t>[VALUE]</a:t>
                    </a:fld>
                    <a:endParaRPr lang="LID4096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0-460D-4CB4-A55C-C827DE834949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BD0B5B21-CD30-496F-82ED-918F62C7482B}" type="VALUE">
                      <a:rPr lang="en-US" b="1" baseline="0" smtClean="0"/>
                      <a:pPr/>
                      <a:t>[VALUE]</a:t>
                    </a:fld>
                    <a:endParaRPr lang="LID4096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460D-4CB4-A55C-C827DE834949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FAE4D2AE-DE50-4C69-98B1-0C464789ABA4}" type="VALUE">
                      <a:rPr lang="en-US" b="1" baseline="0" smtClean="0"/>
                      <a:pPr/>
                      <a:t>[VALUE]</a:t>
                    </a:fld>
                    <a:endParaRPr lang="LID4096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2-460D-4CB4-A55C-C827DE834949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623FD358-2000-4DFC-B173-24D015ECC3D7}" type="VALUE">
                      <a:rPr lang="en-US" b="1" baseline="0" smtClean="0"/>
                      <a:pPr/>
                      <a:t>[VALUE]</a:t>
                    </a:fld>
                    <a:endParaRPr lang="LID4096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460D-4CB4-A55C-C827DE834949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fld id="{3E14F2BA-1223-491B-A55B-7BEDCB9E5D21}" type="VALUE">
                      <a:rPr lang="en-US" b="1" baseline="0" smtClean="0"/>
                      <a:pPr/>
                      <a:t>[VALUE]</a:t>
                    </a:fld>
                    <a:endParaRPr lang="LID4096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4-460D-4CB4-A55C-C827DE834949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fld id="{462085D3-86E1-4103-AB8A-4341AB2BED42}" type="VALUE">
                      <a:rPr lang="en-US" b="1" baseline="0" smtClean="0"/>
                      <a:pPr/>
                      <a:t>[VALUE]</a:t>
                    </a:fld>
                    <a:endParaRPr lang="LID4096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460D-4CB4-A55C-C827DE834949}"/>
                </c:ext>
              </c:extLst>
            </c:dLbl>
            <c:dLbl>
              <c:idx val="6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460D-4CB4-A55C-C827DE834949}"/>
                </c:ext>
              </c:extLst>
            </c:dLbl>
            <c:dLbl>
              <c:idx val="7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460D-4CB4-A55C-C827DE834949}"/>
                </c:ext>
              </c:extLst>
            </c:dLbl>
            <c:dLbl>
              <c:idx val="8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460D-4CB4-A55C-C827DE834949}"/>
                </c:ext>
              </c:extLst>
            </c:dLbl>
            <c:dLbl>
              <c:idx val="9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460D-4CB4-A55C-C827DE834949}"/>
                </c:ext>
              </c:extLst>
            </c:dLbl>
            <c:dLbl>
              <c:idx val="10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460D-4CB4-A55C-C827DE834949}"/>
                </c:ext>
              </c:extLst>
            </c:dLbl>
            <c:dLbl>
              <c:idx val="11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460D-4CB4-A55C-C827DE834949}"/>
                </c:ext>
              </c:extLst>
            </c:dLbl>
            <c:dLbl>
              <c:idx val="12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C-460D-4CB4-A55C-C827DE834949}"/>
                </c:ext>
              </c:extLst>
            </c:dLbl>
            <c:dLbl>
              <c:idx val="13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460D-4CB4-A55C-C827DE834949}"/>
                </c:ext>
              </c:extLst>
            </c:dLbl>
            <c:dLbl>
              <c:idx val="14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E-460D-4CB4-A55C-C827DE834949}"/>
                </c:ext>
              </c:extLst>
            </c:dLbl>
            <c:dLbl>
              <c:idx val="15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F-460D-4CB4-A55C-C827DE834949}"/>
                </c:ext>
              </c:extLst>
            </c:dLbl>
            <c:dLbl>
              <c:idx val="16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460D-4CB4-A55C-C827DE834949}"/>
                </c:ext>
              </c:extLst>
            </c:dLbl>
            <c:dLbl>
              <c:idx val="17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460D-4CB4-A55C-C827DE834949}"/>
                </c:ext>
              </c:extLst>
            </c:dLbl>
            <c:dLbl>
              <c:idx val="18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460D-4CB4-A55C-C827DE834949}"/>
                </c:ext>
              </c:extLst>
            </c:dLbl>
            <c:dLbl>
              <c:idx val="19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460D-4CB4-A55C-C827DE83494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Gotham Light" panose="02000603030000020004" pitchFamily="2" charset="0"/>
                    <a:ea typeface="+mn-ea"/>
                    <a:cs typeface="+mn-cs"/>
                  </a:defRPr>
                </a:pPr>
                <a:endParaRPr lang="LID4096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eparator> </c:separator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Sheet0!$A$2:$A$7</c:f>
              <c:strCache>
                <c:ptCount val="6"/>
                <c:pt idx="0">
                  <c:v>Cat 1</c:v>
                </c:pt>
                <c:pt idx="1">
                  <c:v>Cat 2</c:v>
                </c:pt>
                <c:pt idx="2">
                  <c:v>Cat 3</c:v>
                </c:pt>
                <c:pt idx="3">
                  <c:v>Cat 4</c:v>
                </c:pt>
                <c:pt idx="4">
                  <c:v>Cat 5</c:v>
                </c:pt>
                <c:pt idx="5">
                  <c:v>Cat 6</c:v>
                </c:pt>
              </c:strCache>
            </c:strRef>
          </c:cat>
          <c:val>
            <c:numRef>
              <c:f>Sheet0!$B$2:$B$7</c:f>
              <c:numCache>
                <c:formatCode>General</c:formatCode>
                <c:ptCount val="6"/>
                <c:pt idx="0">
                  <c:v>30</c:v>
                </c:pt>
                <c:pt idx="1">
                  <c:v>20</c:v>
                </c:pt>
                <c:pt idx="2">
                  <c:v>15</c:v>
                </c:pt>
                <c:pt idx="3">
                  <c:v>10</c:v>
                </c:pt>
                <c:pt idx="4">
                  <c:v>5</c:v>
                </c:pt>
                <c:pt idx="5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4-460D-4CB4-A55C-C827DE83494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43887152"/>
        <c:axId val="343887544"/>
      </c:barChart>
      <c:catAx>
        <c:axId val="3438871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Gotham Light" panose="02000603030000020004" pitchFamily="2" charset="0"/>
                <a:ea typeface="+mn-ea"/>
                <a:cs typeface="+mn-cs"/>
              </a:defRPr>
            </a:pPr>
            <a:endParaRPr lang="LID4096"/>
          </a:p>
        </c:txPr>
        <c:crossAx val="343887544"/>
        <c:crosses val="autoZero"/>
        <c:auto val="1"/>
        <c:lblAlgn val="ctr"/>
        <c:lblOffset val="100"/>
        <c:noMultiLvlLbl val="0"/>
      </c:catAx>
      <c:valAx>
        <c:axId val="3438875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 algn="ctr"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Gotham Light" panose="02000603030000020004" pitchFamily="2" charset="0"/>
                <a:ea typeface="+mn-ea"/>
                <a:cs typeface="+mn-cs"/>
              </a:defRPr>
            </a:pPr>
            <a:endParaRPr lang="LID4096"/>
          </a:p>
        </c:txPr>
        <c:crossAx val="3438871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Gotham Light" panose="02000603030000020004" pitchFamily="2" charset="0"/>
        </a:defRPr>
      </a:pPr>
      <a:endParaRPr lang="LID4096"/>
    </a:p>
  </c:txPr>
  <c:externalData r:id="rId3">
    <c:autoUpdate val="0"/>
  </c:externalData>
</c:chartSpace>
</file>

<file path=ppt/charts/chart2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 rtl="0"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Gotham Light" panose="02000603030000020004" pitchFamily="2" charset="0"/>
              <a:ea typeface="+mn-ea"/>
              <a:cs typeface="+mn-cs"/>
            </a:defRPr>
          </a:pPr>
          <a:endParaRPr lang="LID4096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Sheet0!$B$1</c:f>
              <c:strCache>
                <c:ptCount val="1"/>
                <c:pt idx="0">
                  <c:v>Chart Title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0-460D-4CB4-A55C-C827DE834949}"/>
              </c:ext>
            </c:extLst>
          </c:dPt>
          <c:dPt>
            <c:idx val="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1-460D-4CB4-A55C-C827DE834949}"/>
              </c:ext>
            </c:extLst>
          </c:dPt>
          <c:dPt>
            <c:idx val="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2-460D-4CB4-A55C-C827DE834949}"/>
              </c:ext>
            </c:extLst>
          </c:dPt>
          <c:dPt>
            <c:idx val="3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3-460D-4CB4-A55C-C827DE834949}"/>
              </c:ext>
            </c:extLst>
          </c:dPt>
          <c:dPt>
            <c:idx val="4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4-460D-4CB4-A55C-C827DE834949}"/>
              </c:ext>
            </c:extLst>
          </c:dPt>
          <c:dPt>
            <c:idx val="5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5-460D-4CB4-A55C-C827DE834949}"/>
              </c:ext>
            </c:extLst>
          </c:dPt>
          <c:dPt>
            <c:idx val="6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6-460D-4CB4-A55C-C827DE834949}"/>
              </c:ext>
            </c:extLst>
          </c:dPt>
          <c:dPt>
            <c:idx val="7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7-460D-4CB4-A55C-C827DE834949}"/>
              </c:ext>
            </c:extLst>
          </c:dPt>
          <c:dPt>
            <c:idx val="8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8-460D-4CB4-A55C-C827DE834949}"/>
              </c:ext>
            </c:extLst>
          </c:dPt>
          <c:dPt>
            <c:idx val="9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9-460D-4CB4-A55C-C827DE834949}"/>
              </c:ext>
            </c:extLst>
          </c:dPt>
          <c:dPt>
            <c:idx val="1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A-460D-4CB4-A55C-C827DE834949}"/>
              </c:ext>
            </c:extLst>
          </c:dPt>
          <c:dPt>
            <c:idx val="1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B-460D-4CB4-A55C-C827DE834949}"/>
              </c:ext>
            </c:extLst>
          </c:dPt>
          <c:dPt>
            <c:idx val="1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C-460D-4CB4-A55C-C827DE834949}"/>
              </c:ext>
            </c:extLst>
          </c:dPt>
          <c:dPt>
            <c:idx val="13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D-460D-4CB4-A55C-C827DE834949}"/>
              </c:ext>
            </c:extLst>
          </c:dPt>
          <c:dPt>
            <c:idx val="14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E-460D-4CB4-A55C-C827DE834949}"/>
              </c:ext>
            </c:extLst>
          </c:dPt>
          <c:dPt>
            <c:idx val="15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F-460D-4CB4-A55C-C827DE834949}"/>
              </c:ext>
            </c:extLst>
          </c:dPt>
          <c:dPt>
            <c:idx val="16"/>
            <c:invertIfNegative val="0"/>
            <c:bubble3D val="0"/>
            <c:extLst>
              <c:ext xmlns:c16="http://schemas.microsoft.com/office/drawing/2014/chart" uri="{C3380CC4-5D6E-409C-BE32-E72D297353CC}">
                <c16:uniqueId val="{00000010-460D-4CB4-A55C-C827DE834949}"/>
              </c:ext>
            </c:extLst>
          </c:dPt>
          <c:dPt>
            <c:idx val="17"/>
            <c:invertIfNegative val="0"/>
            <c:bubble3D val="0"/>
            <c:extLst>
              <c:ext xmlns:c16="http://schemas.microsoft.com/office/drawing/2014/chart" uri="{C3380CC4-5D6E-409C-BE32-E72D297353CC}">
                <c16:uniqueId val="{00000011-460D-4CB4-A55C-C827DE834949}"/>
              </c:ext>
            </c:extLst>
          </c:dPt>
          <c:dPt>
            <c:idx val="18"/>
            <c:invertIfNegative val="0"/>
            <c:bubble3D val="0"/>
            <c:extLst>
              <c:ext xmlns:c16="http://schemas.microsoft.com/office/drawing/2014/chart" uri="{C3380CC4-5D6E-409C-BE32-E72D297353CC}">
                <c16:uniqueId val="{00000012-460D-4CB4-A55C-C827DE834949}"/>
              </c:ext>
            </c:extLst>
          </c:dPt>
          <c:dPt>
            <c:idx val="19"/>
            <c:invertIfNegative val="0"/>
            <c:bubble3D val="0"/>
            <c:extLst>
              <c:ext xmlns:c16="http://schemas.microsoft.com/office/drawing/2014/chart" uri="{C3380CC4-5D6E-409C-BE32-E72D297353CC}">
                <c16:uniqueId val="{00000013-460D-4CB4-A55C-C827DE834949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6C910892-0DBA-4B7D-B58F-02663A5E5020}" type="VALUE">
                      <a:rPr lang="en-US" b="1" baseline="0" smtClean="0"/>
                      <a:pPr/>
                      <a:t>[VALUE]</a:t>
                    </a:fld>
                    <a:endParaRPr lang="LID4096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0-460D-4CB4-A55C-C827DE834949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BD0B5B21-CD30-496F-82ED-918F62C7482B}" type="VALUE">
                      <a:rPr lang="en-US" b="1" baseline="0" smtClean="0"/>
                      <a:pPr/>
                      <a:t>[VALUE]</a:t>
                    </a:fld>
                    <a:endParaRPr lang="LID4096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460D-4CB4-A55C-C827DE834949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FAE4D2AE-DE50-4C69-98B1-0C464789ABA4}" type="VALUE">
                      <a:rPr lang="en-US" b="1" baseline="0" smtClean="0"/>
                      <a:pPr/>
                      <a:t>[VALUE]</a:t>
                    </a:fld>
                    <a:endParaRPr lang="LID4096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2-460D-4CB4-A55C-C827DE834949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623FD358-2000-4DFC-B173-24D015ECC3D7}" type="VALUE">
                      <a:rPr lang="en-US" b="1" baseline="0" smtClean="0"/>
                      <a:pPr/>
                      <a:t>[VALUE]</a:t>
                    </a:fld>
                    <a:endParaRPr lang="LID4096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460D-4CB4-A55C-C827DE834949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fld id="{3E14F2BA-1223-491B-A55B-7BEDCB9E5D21}" type="VALUE">
                      <a:rPr lang="en-US" b="1" baseline="0" smtClean="0"/>
                      <a:pPr/>
                      <a:t>[VALUE]</a:t>
                    </a:fld>
                    <a:endParaRPr lang="LID4096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4-460D-4CB4-A55C-C827DE834949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fld id="{462085D3-86E1-4103-AB8A-4341AB2BED42}" type="VALUE">
                      <a:rPr lang="en-US" b="1" baseline="0" smtClean="0"/>
                      <a:pPr/>
                      <a:t>[VALUE]</a:t>
                    </a:fld>
                    <a:endParaRPr lang="LID4096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460D-4CB4-A55C-C827DE834949}"/>
                </c:ext>
              </c:extLst>
            </c:dLbl>
            <c:dLbl>
              <c:idx val="6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460D-4CB4-A55C-C827DE834949}"/>
                </c:ext>
              </c:extLst>
            </c:dLbl>
            <c:dLbl>
              <c:idx val="7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460D-4CB4-A55C-C827DE834949}"/>
                </c:ext>
              </c:extLst>
            </c:dLbl>
            <c:dLbl>
              <c:idx val="8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460D-4CB4-A55C-C827DE834949}"/>
                </c:ext>
              </c:extLst>
            </c:dLbl>
            <c:dLbl>
              <c:idx val="9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460D-4CB4-A55C-C827DE834949}"/>
                </c:ext>
              </c:extLst>
            </c:dLbl>
            <c:dLbl>
              <c:idx val="10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460D-4CB4-A55C-C827DE834949}"/>
                </c:ext>
              </c:extLst>
            </c:dLbl>
            <c:dLbl>
              <c:idx val="11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460D-4CB4-A55C-C827DE834949}"/>
                </c:ext>
              </c:extLst>
            </c:dLbl>
            <c:dLbl>
              <c:idx val="12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C-460D-4CB4-A55C-C827DE834949}"/>
                </c:ext>
              </c:extLst>
            </c:dLbl>
            <c:dLbl>
              <c:idx val="13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460D-4CB4-A55C-C827DE834949}"/>
                </c:ext>
              </c:extLst>
            </c:dLbl>
            <c:dLbl>
              <c:idx val="14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E-460D-4CB4-A55C-C827DE834949}"/>
                </c:ext>
              </c:extLst>
            </c:dLbl>
            <c:dLbl>
              <c:idx val="15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F-460D-4CB4-A55C-C827DE834949}"/>
                </c:ext>
              </c:extLst>
            </c:dLbl>
            <c:dLbl>
              <c:idx val="16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460D-4CB4-A55C-C827DE834949}"/>
                </c:ext>
              </c:extLst>
            </c:dLbl>
            <c:dLbl>
              <c:idx val="17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460D-4CB4-A55C-C827DE834949}"/>
                </c:ext>
              </c:extLst>
            </c:dLbl>
            <c:dLbl>
              <c:idx val="18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460D-4CB4-A55C-C827DE834949}"/>
                </c:ext>
              </c:extLst>
            </c:dLbl>
            <c:dLbl>
              <c:idx val="19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460D-4CB4-A55C-C827DE83494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Gotham Light" panose="02000603030000020004" pitchFamily="2" charset="0"/>
                    <a:ea typeface="+mn-ea"/>
                    <a:cs typeface="+mn-cs"/>
                  </a:defRPr>
                </a:pPr>
                <a:endParaRPr lang="LID4096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eparator> </c:separator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Sheet0!$A$2:$A$7</c:f>
              <c:strCache>
                <c:ptCount val="6"/>
                <c:pt idx="0">
                  <c:v>Cat 1</c:v>
                </c:pt>
                <c:pt idx="1">
                  <c:v>Cat 2</c:v>
                </c:pt>
                <c:pt idx="2">
                  <c:v>Cat 3</c:v>
                </c:pt>
                <c:pt idx="3">
                  <c:v>Cat 4</c:v>
                </c:pt>
                <c:pt idx="4">
                  <c:v>Cat 5</c:v>
                </c:pt>
                <c:pt idx="5">
                  <c:v>Cat 6</c:v>
                </c:pt>
              </c:strCache>
            </c:strRef>
          </c:cat>
          <c:val>
            <c:numRef>
              <c:f>Sheet0!$B$2:$B$7</c:f>
              <c:numCache>
                <c:formatCode>General</c:formatCode>
                <c:ptCount val="6"/>
                <c:pt idx="0">
                  <c:v>30</c:v>
                </c:pt>
                <c:pt idx="1">
                  <c:v>20</c:v>
                </c:pt>
                <c:pt idx="2">
                  <c:v>15</c:v>
                </c:pt>
                <c:pt idx="3">
                  <c:v>10</c:v>
                </c:pt>
                <c:pt idx="4">
                  <c:v>5</c:v>
                </c:pt>
                <c:pt idx="5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4-460D-4CB4-A55C-C827DE83494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43887152"/>
        <c:axId val="343887544"/>
      </c:barChart>
      <c:catAx>
        <c:axId val="3438871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Gotham Light" panose="02000603030000020004" pitchFamily="2" charset="0"/>
                <a:ea typeface="+mn-ea"/>
                <a:cs typeface="+mn-cs"/>
              </a:defRPr>
            </a:pPr>
            <a:endParaRPr lang="LID4096"/>
          </a:p>
        </c:txPr>
        <c:crossAx val="343887544"/>
        <c:crosses val="autoZero"/>
        <c:auto val="1"/>
        <c:lblAlgn val="ctr"/>
        <c:lblOffset val="100"/>
        <c:noMultiLvlLbl val="0"/>
      </c:catAx>
      <c:valAx>
        <c:axId val="3438875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 algn="ctr"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Gotham Light" panose="02000603030000020004" pitchFamily="2" charset="0"/>
                <a:ea typeface="+mn-ea"/>
                <a:cs typeface="+mn-cs"/>
              </a:defRPr>
            </a:pPr>
            <a:endParaRPr lang="LID4096"/>
          </a:p>
        </c:txPr>
        <c:crossAx val="3438871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Gotham Light" panose="02000603030000020004" pitchFamily="2" charset="0"/>
        </a:defRPr>
      </a:pPr>
      <a:endParaRPr lang="LID4096"/>
    </a:p>
  </c:txPr>
  <c:externalData r:id="rId3">
    <c:autoUpdate val="0"/>
  </c:externalData>
</c:chartSpace>
</file>

<file path=ppt/charts/chart2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 rtl="0"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Gotham Light" panose="02000603030000020004" pitchFamily="2" charset="0"/>
              <a:ea typeface="+mn-ea"/>
              <a:cs typeface="+mn-cs"/>
            </a:defRPr>
          </a:pPr>
          <a:endParaRPr lang="LID4096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Sheet0!$B$1</c:f>
              <c:strCache>
                <c:ptCount val="1"/>
                <c:pt idx="0">
                  <c:v>Chart Title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0-460D-4CB4-A55C-C827DE834949}"/>
              </c:ext>
            </c:extLst>
          </c:dPt>
          <c:dPt>
            <c:idx val="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1-460D-4CB4-A55C-C827DE834949}"/>
              </c:ext>
            </c:extLst>
          </c:dPt>
          <c:dPt>
            <c:idx val="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2-460D-4CB4-A55C-C827DE834949}"/>
              </c:ext>
            </c:extLst>
          </c:dPt>
          <c:dPt>
            <c:idx val="3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3-460D-4CB4-A55C-C827DE834949}"/>
              </c:ext>
            </c:extLst>
          </c:dPt>
          <c:dPt>
            <c:idx val="4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4-460D-4CB4-A55C-C827DE834949}"/>
              </c:ext>
            </c:extLst>
          </c:dPt>
          <c:dPt>
            <c:idx val="5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5-460D-4CB4-A55C-C827DE834949}"/>
              </c:ext>
            </c:extLst>
          </c:dPt>
          <c:dPt>
            <c:idx val="6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6-460D-4CB4-A55C-C827DE834949}"/>
              </c:ext>
            </c:extLst>
          </c:dPt>
          <c:dPt>
            <c:idx val="7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7-460D-4CB4-A55C-C827DE834949}"/>
              </c:ext>
            </c:extLst>
          </c:dPt>
          <c:dPt>
            <c:idx val="8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8-460D-4CB4-A55C-C827DE834949}"/>
              </c:ext>
            </c:extLst>
          </c:dPt>
          <c:dPt>
            <c:idx val="9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9-460D-4CB4-A55C-C827DE834949}"/>
              </c:ext>
            </c:extLst>
          </c:dPt>
          <c:dPt>
            <c:idx val="1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A-460D-4CB4-A55C-C827DE834949}"/>
              </c:ext>
            </c:extLst>
          </c:dPt>
          <c:dPt>
            <c:idx val="1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B-460D-4CB4-A55C-C827DE834949}"/>
              </c:ext>
            </c:extLst>
          </c:dPt>
          <c:dPt>
            <c:idx val="1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C-460D-4CB4-A55C-C827DE834949}"/>
              </c:ext>
            </c:extLst>
          </c:dPt>
          <c:dPt>
            <c:idx val="13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D-460D-4CB4-A55C-C827DE834949}"/>
              </c:ext>
            </c:extLst>
          </c:dPt>
          <c:dPt>
            <c:idx val="14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E-460D-4CB4-A55C-C827DE834949}"/>
              </c:ext>
            </c:extLst>
          </c:dPt>
          <c:dPt>
            <c:idx val="15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F-460D-4CB4-A55C-C827DE834949}"/>
              </c:ext>
            </c:extLst>
          </c:dPt>
          <c:dPt>
            <c:idx val="16"/>
            <c:invertIfNegative val="0"/>
            <c:bubble3D val="0"/>
            <c:extLst>
              <c:ext xmlns:c16="http://schemas.microsoft.com/office/drawing/2014/chart" uri="{C3380CC4-5D6E-409C-BE32-E72D297353CC}">
                <c16:uniqueId val="{00000010-460D-4CB4-A55C-C827DE834949}"/>
              </c:ext>
            </c:extLst>
          </c:dPt>
          <c:dPt>
            <c:idx val="17"/>
            <c:invertIfNegative val="0"/>
            <c:bubble3D val="0"/>
            <c:extLst>
              <c:ext xmlns:c16="http://schemas.microsoft.com/office/drawing/2014/chart" uri="{C3380CC4-5D6E-409C-BE32-E72D297353CC}">
                <c16:uniqueId val="{00000011-460D-4CB4-A55C-C827DE834949}"/>
              </c:ext>
            </c:extLst>
          </c:dPt>
          <c:dPt>
            <c:idx val="18"/>
            <c:invertIfNegative val="0"/>
            <c:bubble3D val="0"/>
            <c:extLst>
              <c:ext xmlns:c16="http://schemas.microsoft.com/office/drawing/2014/chart" uri="{C3380CC4-5D6E-409C-BE32-E72D297353CC}">
                <c16:uniqueId val="{00000012-460D-4CB4-A55C-C827DE834949}"/>
              </c:ext>
            </c:extLst>
          </c:dPt>
          <c:dPt>
            <c:idx val="19"/>
            <c:invertIfNegative val="0"/>
            <c:bubble3D val="0"/>
            <c:extLst>
              <c:ext xmlns:c16="http://schemas.microsoft.com/office/drawing/2014/chart" uri="{C3380CC4-5D6E-409C-BE32-E72D297353CC}">
                <c16:uniqueId val="{00000013-460D-4CB4-A55C-C827DE834949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6C910892-0DBA-4B7D-B58F-02663A5E5020}" type="VALUE">
                      <a:rPr lang="en-US" b="1" baseline="0" smtClean="0"/>
                      <a:pPr/>
                      <a:t>[VALUE]</a:t>
                    </a:fld>
                    <a:endParaRPr lang="LID4096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0-460D-4CB4-A55C-C827DE834949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BD0B5B21-CD30-496F-82ED-918F62C7482B}" type="VALUE">
                      <a:rPr lang="en-US" b="1" baseline="0" smtClean="0"/>
                      <a:pPr/>
                      <a:t>[VALUE]</a:t>
                    </a:fld>
                    <a:endParaRPr lang="LID4096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460D-4CB4-A55C-C827DE834949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FAE4D2AE-DE50-4C69-98B1-0C464789ABA4}" type="VALUE">
                      <a:rPr lang="en-US" b="1" baseline="0" smtClean="0"/>
                      <a:pPr/>
                      <a:t>[VALUE]</a:t>
                    </a:fld>
                    <a:endParaRPr lang="LID4096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2-460D-4CB4-A55C-C827DE834949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623FD358-2000-4DFC-B173-24D015ECC3D7}" type="VALUE">
                      <a:rPr lang="en-US" b="1" baseline="0" smtClean="0"/>
                      <a:pPr/>
                      <a:t>[VALUE]</a:t>
                    </a:fld>
                    <a:endParaRPr lang="LID4096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460D-4CB4-A55C-C827DE834949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fld id="{3E14F2BA-1223-491B-A55B-7BEDCB9E5D21}" type="VALUE">
                      <a:rPr lang="en-US" b="1" baseline="0" smtClean="0"/>
                      <a:pPr/>
                      <a:t>[VALUE]</a:t>
                    </a:fld>
                    <a:endParaRPr lang="LID4096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4-460D-4CB4-A55C-C827DE834949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fld id="{462085D3-86E1-4103-AB8A-4341AB2BED42}" type="VALUE">
                      <a:rPr lang="en-US" b="1" baseline="0" smtClean="0"/>
                      <a:pPr/>
                      <a:t>[VALUE]</a:t>
                    </a:fld>
                    <a:endParaRPr lang="LID4096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460D-4CB4-A55C-C827DE834949}"/>
                </c:ext>
              </c:extLst>
            </c:dLbl>
            <c:dLbl>
              <c:idx val="6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460D-4CB4-A55C-C827DE834949}"/>
                </c:ext>
              </c:extLst>
            </c:dLbl>
            <c:dLbl>
              <c:idx val="7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460D-4CB4-A55C-C827DE834949}"/>
                </c:ext>
              </c:extLst>
            </c:dLbl>
            <c:dLbl>
              <c:idx val="8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460D-4CB4-A55C-C827DE834949}"/>
                </c:ext>
              </c:extLst>
            </c:dLbl>
            <c:dLbl>
              <c:idx val="9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460D-4CB4-A55C-C827DE834949}"/>
                </c:ext>
              </c:extLst>
            </c:dLbl>
            <c:dLbl>
              <c:idx val="10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460D-4CB4-A55C-C827DE834949}"/>
                </c:ext>
              </c:extLst>
            </c:dLbl>
            <c:dLbl>
              <c:idx val="11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460D-4CB4-A55C-C827DE834949}"/>
                </c:ext>
              </c:extLst>
            </c:dLbl>
            <c:dLbl>
              <c:idx val="12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C-460D-4CB4-A55C-C827DE834949}"/>
                </c:ext>
              </c:extLst>
            </c:dLbl>
            <c:dLbl>
              <c:idx val="13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460D-4CB4-A55C-C827DE834949}"/>
                </c:ext>
              </c:extLst>
            </c:dLbl>
            <c:dLbl>
              <c:idx val="14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E-460D-4CB4-A55C-C827DE834949}"/>
                </c:ext>
              </c:extLst>
            </c:dLbl>
            <c:dLbl>
              <c:idx val="15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F-460D-4CB4-A55C-C827DE834949}"/>
                </c:ext>
              </c:extLst>
            </c:dLbl>
            <c:dLbl>
              <c:idx val="16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460D-4CB4-A55C-C827DE834949}"/>
                </c:ext>
              </c:extLst>
            </c:dLbl>
            <c:dLbl>
              <c:idx val="17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460D-4CB4-A55C-C827DE834949}"/>
                </c:ext>
              </c:extLst>
            </c:dLbl>
            <c:dLbl>
              <c:idx val="18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460D-4CB4-A55C-C827DE834949}"/>
                </c:ext>
              </c:extLst>
            </c:dLbl>
            <c:dLbl>
              <c:idx val="19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460D-4CB4-A55C-C827DE83494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Gotham Light" panose="02000603030000020004" pitchFamily="2" charset="0"/>
                    <a:ea typeface="+mn-ea"/>
                    <a:cs typeface="+mn-cs"/>
                  </a:defRPr>
                </a:pPr>
                <a:endParaRPr lang="LID4096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eparator> </c:separator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Sheet0!$A$2:$A$7</c:f>
              <c:strCache>
                <c:ptCount val="6"/>
                <c:pt idx="0">
                  <c:v>Cat 1</c:v>
                </c:pt>
                <c:pt idx="1">
                  <c:v>Cat 2</c:v>
                </c:pt>
                <c:pt idx="2">
                  <c:v>Cat 3</c:v>
                </c:pt>
                <c:pt idx="3">
                  <c:v>Cat 4</c:v>
                </c:pt>
                <c:pt idx="4">
                  <c:v>Cat 5</c:v>
                </c:pt>
                <c:pt idx="5">
                  <c:v>Cat 6</c:v>
                </c:pt>
              </c:strCache>
            </c:strRef>
          </c:cat>
          <c:val>
            <c:numRef>
              <c:f>Sheet0!$B$2:$B$7</c:f>
              <c:numCache>
                <c:formatCode>General</c:formatCode>
                <c:ptCount val="6"/>
                <c:pt idx="0">
                  <c:v>30</c:v>
                </c:pt>
                <c:pt idx="1">
                  <c:v>20</c:v>
                </c:pt>
                <c:pt idx="2">
                  <c:v>15</c:v>
                </c:pt>
                <c:pt idx="3">
                  <c:v>10</c:v>
                </c:pt>
                <c:pt idx="4">
                  <c:v>5</c:v>
                </c:pt>
                <c:pt idx="5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4-460D-4CB4-A55C-C827DE83494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43887152"/>
        <c:axId val="343887544"/>
      </c:barChart>
      <c:catAx>
        <c:axId val="3438871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Gotham Light" panose="02000603030000020004" pitchFamily="2" charset="0"/>
                <a:ea typeface="+mn-ea"/>
                <a:cs typeface="+mn-cs"/>
              </a:defRPr>
            </a:pPr>
            <a:endParaRPr lang="LID4096"/>
          </a:p>
        </c:txPr>
        <c:crossAx val="343887544"/>
        <c:crosses val="autoZero"/>
        <c:auto val="1"/>
        <c:lblAlgn val="ctr"/>
        <c:lblOffset val="100"/>
        <c:noMultiLvlLbl val="0"/>
      </c:catAx>
      <c:valAx>
        <c:axId val="3438875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 algn="ctr"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Gotham Light" panose="02000603030000020004" pitchFamily="2" charset="0"/>
                <a:ea typeface="+mn-ea"/>
                <a:cs typeface="+mn-cs"/>
              </a:defRPr>
            </a:pPr>
            <a:endParaRPr lang="LID4096"/>
          </a:p>
        </c:txPr>
        <c:crossAx val="3438871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Gotham Light" panose="02000603030000020004" pitchFamily="2" charset="0"/>
        </a:defRPr>
      </a:pPr>
      <a:endParaRPr lang="LID4096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ubbleChart>
        <c:varyColors val="0"/>
        <c:ser>
          <c:idx val="0"/>
          <c:order val="0"/>
          <c:tx>
            <c:strRef>
              <c:f>Sheet1!$A$1</c:f>
              <c:strCache>
                <c:ptCount val="1"/>
                <c:pt idx="0">
                  <c:v>X</c:v>
                </c:pt>
              </c:strCache>
            </c:strRef>
          </c:tx>
          <c:spPr>
            <a:solidFill>
              <a:schemeClr val="accent1">
                <a:alpha val="75000"/>
              </a:schemeClr>
            </a:solidFill>
            <a:ln>
              <a:noFill/>
            </a:ln>
            <a:effectLst/>
          </c:spPr>
          <c:invertIfNegative val="0"/>
          <c:xVal>
            <c:numRef>
              <c:f>Sheet1!$A$2:$A$4</c:f>
              <c:numCache>
                <c:formatCode>General</c:formatCode>
                <c:ptCount val="3"/>
                <c:pt idx="0">
                  <c:v>7</c:v>
                </c:pt>
                <c:pt idx="1">
                  <c:v>18</c:v>
                </c:pt>
                <c:pt idx="2">
                  <c:v>26</c:v>
                </c:pt>
              </c:numCache>
            </c:numRef>
          </c:xVal>
          <c:yVal>
            <c:numRef>
              <c:f>Sheet1!$B$2:$B$4</c:f>
              <c:numCache>
                <c:formatCode>General</c:formatCode>
                <c:ptCount val="3"/>
                <c:pt idx="0">
                  <c:v>27</c:v>
                </c:pt>
                <c:pt idx="1">
                  <c:v>32</c:v>
                </c:pt>
                <c:pt idx="2">
                  <c:v>8</c:v>
                </c:pt>
              </c:numCache>
            </c:numRef>
          </c:yVal>
          <c:bubbleSize>
            <c:numRef>
              <c:f>Sheet1!$C$2:$C$4</c:f>
              <c:numCache>
                <c:formatCode>General</c:formatCode>
                <c:ptCount val="3"/>
                <c:pt idx="0">
                  <c:v>100</c:v>
                </c:pt>
                <c:pt idx="1">
                  <c:v>40</c:v>
                </c:pt>
                <c:pt idx="2">
                  <c:v>80</c:v>
                </c:pt>
              </c:numCache>
            </c:numRef>
          </c:bubbleSize>
          <c:bubble3D val="0"/>
          <c:extLst>
            <c:ext xmlns:c16="http://schemas.microsoft.com/office/drawing/2014/chart" uri="{C3380CC4-5D6E-409C-BE32-E72D297353CC}">
              <c16:uniqueId val="{00000000-4753-445B-B37E-52467B51BF8D}"/>
            </c:ext>
          </c:extLst>
        </c:ser>
        <c:ser>
          <c:idx val="1"/>
          <c:order val="1"/>
          <c:tx>
            <c:strRef>
              <c:f>Sheet1!$D$1</c:f>
              <c:strCache>
                <c:ptCount val="1"/>
                <c:pt idx="0">
                  <c:v>X</c:v>
                </c:pt>
              </c:strCache>
            </c:strRef>
          </c:tx>
          <c:spPr>
            <a:solidFill>
              <a:schemeClr val="accent2">
                <a:alpha val="75000"/>
              </a:schemeClr>
            </a:solidFill>
            <a:ln w="25400">
              <a:noFill/>
            </a:ln>
            <a:effectLst/>
          </c:spPr>
          <c:invertIfNegative val="0"/>
          <c:xVal>
            <c:numRef>
              <c:f>Sheet1!$D$2:$D$4</c:f>
              <c:numCache>
                <c:formatCode>General</c:formatCode>
                <c:ptCount val="3"/>
                <c:pt idx="0">
                  <c:v>47</c:v>
                </c:pt>
                <c:pt idx="1">
                  <c:v>58</c:v>
                </c:pt>
                <c:pt idx="2">
                  <c:v>76</c:v>
                </c:pt>
              </c:numCache>
            </c:numRef>
          </c:xVal>
          <c:yVal>
            <c:numRef>
              <c:f>Sheet1!$E$2:$E$4</c:f>
              <c:numCache>
                <c:formatCode>General</c:formatCode>
                <c:ptCount val="3"/>
                <c:pt idx="0">
                  <c:v>27</c:v>
                </c:pt>
                <c:pt idx="1">
                  <c:v>32</c:v>
                </c:pt>
                <c:pt idx="2">
                  <c:v>8</c:v>
                </c:pt>
              </c:numCache>
            </c:numRef>
          </c:yVal>
          <c:bubbleSize>
            <c:numRef>
              <c:f>Sheet1!$F$2:$F$4</c:f>
              <c:numCache>
                <c:formatCode>General</c:formatCode>
                <c:ptCount val="3"/>
                <c:pt idx="0">
                  <c:v>100</c:v>
                </c:pt>
                <c:pt idx="1">
                  <c:v>40</c:v>
                </c:pt>
                <c:pt idx="2">
                  <c:v>80</c:v>
                </c:pt>
              </c:numCache>
            </c:numRef>
          </c:bubbleSize>
          <c:bubble3D val="0"/>
          <c:extLst>
            <c:ext xmlns:c16="http://schemas.microsoft.com/office/drawing/2014/chart" uri="{C3380CC4-5D6E-409C-BE32-E72D297353CC}">
              <c16:uniqueId val="{00000001-4753-445B-B37E-52467B51BF8D}"/>
            </c:ext>
          </c:extLst>
        </c:ser>
        <c:ser>
          <c:idx val="2"/>
          <c:order val="2"/>
          <c:tx>
            <c:strRef>
              <c:f>Sheet1!$G$1</c:f>
              <c:strCache>
                <c:ptCount val="1"/>
                <c:pt idx="0">
                  <c:v>X</c:v>
                </c:pt>
              </c:strCache>
            </c:strRef>
          </c:tx>
          <c:spPr>
            <a:solidFill>
              <a:schemeClr val="accent3">
                <a:alpha val="75000"/>
              </a:schemeClr>
            </a:solidFill>
            <a:ln w="25400">
              <a:noFill/>
            </a:ln>
            <a:effectLst/>
          </c:spPr>
          <c:invertIfNegative val="0"/>
          <c:xVal>
            <c:numRef>
              <c:f>Sheet1!$G$2:$G$4</c:f>
              <c:numCache>
                <c:formatCode>General</c:formatCode>
                <c:ptCount val="3"/>
                <c:pt idx="0">
                  <c:v>27</c:v>
                </c:pt>
                <c:pt idx="1">
                  <c:v>58</c:v>
                </c:pt>
                <c:pt idx="2">
                  <c:v>96</c:v>
                </c:pt>
              </c:numCache>
            </c:numRef>
          </c:xVal>
          <c:yVal>
            <c:numRef>
              <c:f>Sheet1!$H$2:$H$4</c:f>
              <c:numCache>
                <c:formatCode>General</c:formatCode>
                <c:ptCount val="3"/>
                <c:pt idx="0">
                  <c:v>67</c:v>
                </c:pt>
                <c:pt idx="1">
                  <c:v>82</c:v>
                </c:pt>
                <c:pt idx="2">
                  <c:v>58</c:v>
                </c:pt>
              </c:numCache>
            </c:numRef>
          </c:yVal>
          <c:bubbleSize>
            <c:numRef>
              <c:f>Sheet1!$I$2:$I$4</c:f>
              <c:numCache>
                <c:formatCode>General</c:formatCode>
                <c:ptCount val="3"/>
                <c:pt idx="0">
                  <c:v>100</c:v>
                </c:pt>
                <c:pt idx="1">
                  <c:v>40</c:v>
                </c:pt>
                <c:pt idx="2">
                  <c:v>80</c:v>
                </c:pt>
              </c:numCache>
            </c:numRef>
          </c:bubbleSize>
          <c:bubble3D val="0"/>
          <c:extLst>
            <c:ext xmlns:c16="http://schemas.microsoft.com/office/drawing/2014/chart" uri="{C3380CC4-5D6E-409C-BE32-E72D297353CC}">
              <c16:uniqueId val="{00000002-4753-445B-B37E-52467B51BF8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bubbleScale val="100"/>
        <c:showNegBubbles val="0"/>
        <c:axId val="342041464"/>
        <c:axId val="342045776"/>
      </c:bubbleChart>
      <c:valAx>
        <c:axId val="342041464"/>
        <c:scaling>
          <c:orientation val="minMax"/>
          <c:max val="100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Gotham Light" panose="02000603030000020004" pitchFamily="2" charset="0"/>
                    <a:ea typeface="+mn-ea"/>
                    <a:cs typeface="+mn-cs"/>
                  </a:defRPr>
                </a:pPr>
                <a:r>
                  <a:rPr lang="en-US"/>
                  <a:t>Software Elegance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Gotham Light" panose="02000603030000020004" pitchFamily="2" charset="0"/>
                  <a:ea typeface="+mn-ea"/>
                  <a:cs typeface="+mn-cs"/>
                </a:defRPr>
              </a:pPr>
              <a:endParaRPr lang="LID4096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Gotham Light" panose="02000603030000020004" pitchFamily="2" charset="0"/>
                <a:ea typeface="+mn-ea"/>
                <a:cs typeface="+mn-cs"/>
              </a:defRPr>
            </a:pPr>
            <a:endParaRPr lang="LID4096"/>
          </a:p>
        </c:txPr>
        <c:crossAx val="342045776"/>
        <c:crosses val="autoZero"/>
        <c:crossBetween val="midCat"/>
        <c:majorUnit val="10"/>
      </c:valAx>
      <c:valAx>
        <c:axId val="342045776"/>
        <c:scaling>
          <c:orientation val="minMax"/>
          <c:max val="100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Gotham Light" panose="02000603030000020004" pitchFamily="2" charset="0"/>
                    <a:ea typeface="+mn-ea"/>
                    <a:cs typeface="+mn-cs"/>
                  </a:defRPr>
                </a:pPr>
                <a:r>
                  <a:rPr lang="fr-FR"/>
                  <a:t>Business Impact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Gotham Light" panose="02000603030000020004" pitchFamily="2" charset="0"/>
                  <a:ea typeface="+mn-ea"/>
                  <a:cs typeface="+mn-cs"/>
                </a:defRPr>
              </a:pPr>
              <a:endParaRPr lang="LID4096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Gotham Light" panose="02000603030000020004" pitchFamily="2" charset="0"/>
                <a:ea typeface="+mn-ea"/>
                <a:cs typeface="+mn-cs"/>
              </a:defRPr>
            </a:pPr>
            <a:endParaRPr lang="LID4096"/>
          </a:p>
        </c:txPr>
        <c:crossAx val="342041464"/>
        <c:crosses val="autoZero"/>
        <c:crossBetween val="midCat"/>
        <c:majorUnit val="10"/>
        <c:minorUnit val="5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Gotham Light" panose="02000603030000020004" pitchFamily="2" charset="0"/>
        </a:defRPr>
      </a:pPr>
      <a:endParaRPr lang="LID4096"/>
    </a:p>
  </c:txPr>
  <c:externalData r:id="rId3">
    <c:autoUpdate val="0"/>
  </c:externalData>
</c:chartSpace>
</file>

<file path=ppt/charts/chart3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 rtl="0"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Gotham Light" panose="02000603030000020004" pitchFamily="2" charset="0"/>
              <a:ea typeface="+mn-ea"/>
              <a:cs typeface="+mn-cs"/>
            </a:defRPr>
          </a:pPr>
          <a:endParaRPr lang="LID4096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Sheet0!$B$1</c:f>
              <c:strCache>
                <c:ptCount val="1"/>
                <c:pt idx="0">
                  <c:v>Chart Title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0-460D-4CB4-A55C-C827DE834949}"/>
              </c:ext>
            </c:extLst>
          </c:dPt>
          <c:dPt>
            <c:idx val="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1-460D-4CB4-A55C-C827DE834949}"/>
              </c:ext>
            </c:extLst>
          </c:dPt>
          <c:dPt>
            <c:idx val="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2-460D-4CB4-A55C-C827DE834949}"/>
              </c:ext>
            </c:extLst>
          </c:dPt>
          <c:dPt>
            <c:idx val="3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3-460D-4CB4-A55C-C827DE834949}"/>
              </c:ext>
            </c:extLst>
          </c:dPt>
          <c:dPt>
            <c:idx val="4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4-460D-4CB4-A55C-C827DE834949}"/>
              </c:ext>
            </c:extLst>
          </c:dPt>
          <c:dPt>
            <c:idx val="5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5-460D-4CB4-A55C-C827DE834949}"/>
              </c:ext>
            </c:extLst>
          </c:dPt>
          <c:dPt>
            <c:idx val="6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6-460D-4CB4-A55C-C827DE834949}"/>
              </c:ext>
            </c:extLst>
          </c:dPt>
          <c:dPt>
            <c:idx val="7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7-460D-4CB4-A55C-C827DE834949}"/>
              </c:ext>
            </c:extLst>
          </c:dPt>
          <c:dPt>
            <c:idx val="8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8-460D-4CB4-A55C-C827DE834949}"/>
              </c:ext>
            </c:extLst>
          </c:dPt>
          <c:dPt>
            <c:idx val="9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9-460D-4CB4-A55C-C827DE834949}"/>
              </c:ext>
            </c:extLst>
          </c:dPt>
          <c:dPt>
            <c:idx val="1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A-460D-4CB4-A55C-C827DE834949}"/>
              </c:ext>
            </c:extLst>
          </c:dPt>
          <c:dPt>
            <c:idx val="1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B-460D-4CB4-A55C-C827DE834949}"/>
              </c:ext>
            </c:extLst>
          </c:dPt>
          <c:dPt>
            <c:idx val="1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C-460D-4CB4-A55C-C827DE834949}"/>
              </c:ext>
            </c:extLst>
          </c:dPt>
          <c:dPt>
            <c:idx val="13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D-460D-4CB4-A55C-C827DE834949}"/>
              </c:ext>
            </c:extLst>
          </c:dPt>
          <c:dPt>
            <c:idx val="14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E-460D-4CB4-A55C-C827DE834949}"/>
              </c:ext>
            </c:extLst>
          </c:dPt>
          <c:dPt>
            <c:idx val="15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F-460D-4CB4-A55C-C827DE834949}"/>
              </c:ext>
            </c:extLst>
          </c:dPt>
          <c:dPt>
            <c:idx val="16"/>
            <c:invertIfNegative val="0"/>
            <c:bubble3D val="0"/>
            <c:extLst>
              <c:ext xmlns:c16="http://schemas.microsoft.com/office/drawing/2014/chart" uri="{C3380CC4-5D6E-409C-BE32-E72D297353CC}">
                <c16:uniqueId val="{00000010-460D-4CB4-A55C-C827DE834949}"/>
              </c:ext>
            </c:extLst>
          </c:dPt>
          <c:dPt>
            <c:idx val="17"/>
            <c:invertIfNegative val="0"/>
            <c:bubble3D val="0"/>
            <c:extLst>
              <c:ext xmlns:c16="http://schemas.microsoft.com/office/drawing/2014/chart" uri="{C3380CC4-5D6E-409C-BE32-E72D297353CC}">
                <c16:uniqueId val="{00000011-460D-4CB4-A55C-C827DE834949}"/>
              </c:ext>
            </c:extLst>
          </c:dPt>
          <c:dPt>
            <c:idx val="18"/>
            <c:invertIfNegative val="0"/>
            <c:bubble3D val="0"/>
            <c:extLst>
              <c:ext xmlns:c16="http://schemas.microsoft.com/office/drawing/2014/chart" uri="{C3380CC4-5D6E-409C-BE32-E72D297353CC}">
                <c16:uniqueId val="{00000012-460D-4CB4-A55C-C827DE834949}"/>
              </c:ext>
            </c:extLst>
          </c:dPt>
          <c:dPt>
            <c:idx val="19"/>
            <c:invertIfNegative val="0"/>
            <c:bubble3D val="0"/>
            <c:extLst>
              <c:ext xmlns:c16="http://schemas.microsoft.com/office/drawing/2014/chart" uri="{C3380CC4-5D6E-409C-BE32-E72D297353CC}">
                <c16:uniqueId val="{00000013-460D-4CB4-A55C-C827DE834949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6C910892-0DBA-4B7D-B58F-02663A5E5020}" type="VALUE">
                      <a:rPr lang="en-US" b="1" baseline="0" smtClean="0"/>
                      <a:pPr/>
                      <a:t>[VALUE]</a:t>
                    </a:fld>
                    <a:endParaRPr lang="LID4096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0-460D-4CB4-A55C-C827DE834949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BD0B5B21-CD30-496F-82ED-918F62C7482B}" type="VALUE">
                      <a:rPr lang="en-US" b="1" baseline="0" smtClean="0"/>
                      <a:pPr/>
                      <a:t>[VALUE]</a:t>
                    </a:fld>
                    <a:endParaRPr lang="LID4096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460D-4CB4-A55C-C827DE834949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FAE4D2AE-DE50-4C69-98B1-0C464789ABA4}" type="VALUE">
                      <a:rPr lang="en-US" b="1" baseline="0" smtClean="0"/>
                      <a:pPr/>
                      <a:t>[VALUE]</a:t>
                    </a:fld>
                    <a:endParaRPr lang="LID4096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2-460D-4CB4-A55C-C827DE834949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623FD358-2000-4DFC-B173-24D015ECC3D7}" type="VALUE">
                      <a:rPr lang="en-US" b="1" baseline="0" smtClean="0"/>
                      <a:pPr/>
                      <a:t>[VALUE]</a:t>
                    </a:fld>
                    <a:endParaRPr lang="LID4096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460D-4CB4-A55C-C827DE834949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fld id="{3E14F2BA-1223-491B-A55B-7BEDCB9E5D21}" type="VALUE">
                      <a:rPr lang="en-US" b="1" baseline="0" smtClean="0"/>
                      <a:pPr/>
                      <a:t>[VALUE]</a:t>
                    </a:fld>
                    <a:endParaRPr lang="LID4096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4-460D-4CB4-A55C-C827DE834949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fld id="{462085D3-86E1-4103-AB8A-4341AB2BED42}" type="VALUE">
                      <a:rPr lang="en-US" b="1" baseline="0" smtClean="0"/>
                      <a:pPr/>
                      <a:t>[VALUE]</a:t>
                    </a:fld>
                    <a:endParaRPr lang="LID4096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460D-4CB4-A55C-C827DE834949}"/>
                </c:ext>
              </c:extLst>
            </c:dLbl>
            <c:dLbl>
              <c:idx val="6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460D-4CB4-A55C-C827DE834949}"/>
                </c:ext>
              </c:extLst>
            </c:dLbl>
            <c:dLbl>
              <c:idx val="7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460D-4CB4-A55C-C827DE834949}"/>
                </c:ext>
              </c:extLst>
            </c:dLbl>
            <c:dLbl>
              <c:idx val="8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460D-4CB4-A55C-C827DE834949}"/>
                </c:ext>
              </c:extLst>
            </c:dLbl>
            <c:dLbl>
              <c:idx val="9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460D-4CB4-A55C-C827DE834949}"/>
                </c:ext>
              </c:extLst>
            </c:dLbl>
            <c:dLbl>
              <c:idx val="10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460D-4CB4-A55C-C827DE834949}"/>
                </c:ext>
              </c:extLst>
            </c:dLbl>
            <c:dLbl>
              <c:idx val="11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460D-4CB4-A55C-C827DE834949}"/>
                </c:ext>
              </c:extLst>
            </c:dLbl>
            <c:dLbl>
              <c:idx val="12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C-460D-4CB4-A55C-C827DE834949}"/>
                </c:ext>
              </c:extLst>
            </c:dLbl>
            <c:dLbl>
              <c:idx val="13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460D-4CB4-A55C-C827DE834949}"/>
                </c:ext>
              </c:extLst>
            </c:dLbl>
            <c:dLbl>
              <c:idx val="14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E-460D-4CB4-A55C-C827DE834949}"/>
                </c:ext>
              </c:extLst>
            </c:dLbl>
            <c:dLbl>
              <c:idx val="15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F-460D-4CB4-A55C-C827DE834949}"/>
                </c:ext>
              </c:extLst>
            </c:dLbl>
            <c:dLbl>
              <c:idx val="16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460D-4CB4-A55C-C827DE834949}"/>
                </c:ext>
              </c:extLst>
            </c:dLbl>
            <c:dLbl>
              <c:idx val="17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460D-4CB4-A55C-C827DE834949}"/>
                </c:ext>
              </c:extLst>
            </c:dLbl>
            <c:dLbl>
              <c:idx val="18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460D-4CB4-A55C-C827DE834949}"/>
                </c:ext>
              </c:extLst>
            </c:dLbl>
            <c:dLbl>
              <c:idx val="19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460D-4CB4-A55C-C827DE83494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Gotham Light" panose="02000603030000020004" pitchFamily="2" charset="0"/>
                    <a:ea typeface="+mn-ea"/>
                    <a:cs typeface="+mn-cs"/>
                  </a:defRPr>
                </a:pPr>
                <a:endParaRPr lang="LID4096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eparator> </c:separator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Sheet0!$A$2:$A$7</c:f>
              <c:strCache>
                <c:ptCount val="6"/>
                <c:pt idx="0">
                  <c:v>Cat 1</c:v>
                </c:pt>
                <c:pt idx="1">
                  <c:v>Cat 2</c:v>
                </c:pt>
                <c:pt idx="2">
                  <c:v>Cat 3</c:v>
                </c:pt>
                <c:pt idx="3">
                  <c:v>Cat 4</c:v>
                </c:pt>
                <c:pt idx="4">
                  <c:v>Cat 5</c:v>
                </c:pt>
                <c:pt idx="5">
                  <c:v>Cat 6</c:v>
                </c:pt>
              </c:strCache>
            </c:strRef>
          </c:cat>
          <c:val>
            <c:numRef>
              <c:f>Sheet0!$B$2:$B$7</c:f>
              <c:numCache>
                <c:formatCode>General</c:formatCode>
                <c:ptCount val="6"/>
                <c:pt idx="0">
                  <c:v>30</c:v>
                </c:pt>
                <c:pt idx="1">
                  <c:v>20</c:v>
                </c:pt>
                <c:pt idx="2">
                  <c:v>15</c:v>
                </c:pt>
                <c:pt idx="3">
                  <c:v>10</c:v>
                </c:pt>
                <c:pt idx="4">
                  <c:v>5</c:v>
                </c:pt>
                <c:pt idx="5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4-460D-4CB4-A55C-C827DE83494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43887152"/>
        <c:axId val="343887544"/>
      </c:barChart>
      <c:catAx>
        <c:axId val="3438871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Gotham Light" panose="02000603030000020004" pitchFamily="2" charset="0"/>
                <a:ea typeface="+mn-ea"/>
                <a:cs typeface="+mn-cs"/>
              </a:defRPr>
            </a:pPr>
            <a:endParaRPr lang="LID4096"/>
          </a:p>
        </c:txPr>
        <c:crossAx val="343887544"/>
        <c:crosses val="autoZero"/>
        <c:auto val="1"/>
        <c:lblAlgn val="ctr"/>
        <c:lblOffset val="100"/>
        <c:noMultiLvlLbl val="0"/>
      </c:catAx>
      <c:valAx>
        <c:axId val="3438875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 algn="ctr"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Gotham Light" panose="02000603030000020004" pitchFamily="2" charset="0"/>
                <a:ea typeface="+mn-ea"/>
                <a:cs typeface="+mn-cs"/>
              </a:defRPr>
            </a:pPr>
            <a:endParaRPr lang="LID4096"/>
          </a:p>
        </c:txPr>
        <c:crossAx val="3438871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Gotham Light" panose="02000603030000020004" pitchFamily="2" charset="0"/>
        </a:defRPr>
      </a:pPr>
      <a:endParaRPr lang="LID4096"/>
    </a:p>
  </c:txPr>
  <c:externalData r:id="rId3">
    <c:autoUpdate val="0"/>
  </c:externalData>
</c:chartSpace>
</file>

<file path=ppt/charts/chart3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 rtl="0"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Gotham Light" panose="02000603030000020004" pitchFamily="2" charset="0"/>
              <a:ea typeface="+mn-ea"/>
              <a:cs typeface="+mn-cs"/>
            </a:defRPr>
          </a:pPr>
          <a:endParaRPr lang="LID4096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Sheet0!$B$1</c:f>
              <c:strCache>
                <c:ptCount val="1"/>
                <c:pt idx="0">
                  <c:v>Chart Title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0-460D-4CB4-A55C-C827DE834949}"/>
              </c:ext>
            </c:extLst>
          </c:dPt>
          <c:dPt>
            <c:idx val="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1-460D-4CB4-A55C-C827DE834949}"/>
              </c:ext>
            </c:extLst>
          </c:dPt>
          <c:dPt>
            <c:idx val="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2-460D-4CB4-A55C-C827DE834949}"/>
              </c:ext>
            </c:extLst>
          </c:dPt>
          <c:dPt>
            <c:idx val="3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3-460D-4CB4-A55C-C827DE834949}"/>
              </c:ext>
            </c:extLst>
          </c:dPt>
          <c:dPt>
            <c:idx val="4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4-460D-4CB4-A55C-C827DE834949}"/>
              </c:ext>
            </c:extLst>
          </c:dPt>
          <c:dPt>
            <c:idx val="5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5-460D-4CB4-A55C-C827DE834949}"/>
              </c:ext>
            </c:extLst>
          </c:dPt>
          <c:dPt>
            <c:idx val="6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6-460D-4CB4-A55C-C827DE834949}"/>
              </c:ext>
            </c:extLst>
          </c:dPt>
          <c:dPt>
            <c:idx val="7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7-460D-4CB4-A55C-C827DE834949}"/>
              </c:ext>
            </c:extLst>
          </c:dPt>
          <c:dPt>
            <c:idx val="8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8-460D-4CB4-A55C-C827DE834949}"/>
              </c:ext>
            </c:extLst>
          </c:dPt>
          <c:dPt>
            <c:idx val="9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9-460D-4CB4-A55C-C827DE834949}"/>
              </c:ext>
            </c:extLst>
          </c:dPt>
          <c:dPt>
            <c:idx val="1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A-460D-4CB4-A55C-C827DE834949}"/>
              </c:ext>
            </c:extLst>
          </c:dPt>
          <c:dPt>
            <c:idx val="1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B-460D-4CB4-A55C-C827DE834949}"/>
              </c:ext>
            </c:extLst>
          </c:dPt>
          <c:dPt>
            <c:idx val="1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C-460D-4CB4-A55C-C827DE834949}"/>
              </c:ext>
            </c:extLst>
          </c:dPt>
          <c:dPt>
            <c:idx val="13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D-460D-4CB4-A55C-C827DE834949}"/>
              </c:ext>
            </c:extLst>
          </c:dPt>
          <c:dPt>
            <c:idx val="14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E-460D-4CB4-A55C-C827DE834949}"/>
              </c:ext>
            </c:extLst>
          </c:dPt>
          <c:dPt>
            <c:idx val="15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F-460D-4CB4-A55C-C827DE834949}"/>
              </c:ext>
            </c:extLst>
          </c:dPt>
          <c:dPt>
            <c:idx val="16"/>
            <c:invertIfNegative val="0"/>
            <c:bubble3D val="0"/>
            <c:extLst>
              <c:ext xmlns:c16="http://schemas.microsoft.com/office/drawing/2014/chart" uri="{C3380CC4-5D6E-409C-BE32-E72D297353CC}">
                <c16:uniqueId val="{00000010-460D-4CB4-A55C-C827DE834949}"/>
              </c:ext>
            </c:extLst>
          </c:dPt>
          <c:dPt>
            <c:idx val="17"/>
            <c:invertIfNegative val="0"/>
            <c:bubble3D val="0"/>
            <c:extLst>
              <c:ext xmlns:c16="http://schemas.microsoft.com/office/drawing/2014/chart" uri="{C3380CC4-5D6E-409C-BE32-E72D297353CC}">
                <c16:uniqueId val="{00000011-460D-4CB4-A55C-C827DE834949}"/>
              </c:ext>
            </c:extLst>
          </c:dPt>
          <c:dPt>
            <c:idx val="18"/>
            <c:invertIfNegative val="0"/>
            <c:bubble3D val="0"/>
            <c:extLst>
              <c:ext xmlns:c16="http://schemas.microsoft.com/office/drawing/2014/chart" uri="{C3380CC4-5D6E-409C-BE32-E72D297353CC}">
                <c16:uniqueId val="{00000012-460D-4CB4-A55C-C827DE834949}"/>
              </c:ext>
            </c:extLst>
          </c:dPt>
          <c:dPt>
            <c:idx val="19"/>
            <c:invertIfNegative val="0"/>
            <c:bubble3D val="0"/>
            <c:extLst>
              <c:ext xmlns:c16="http://schemas.microsoft.com/office/drawing/2014/chart" uri="{C3380CC4-5D6E-409C-BE32-E72D297353CC}">
                <c16:uniqueId val="{00000013-460D-4CB4-A55C-C827DE834949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6C910892-0DBA-4B7D-B58F-02663A5E5020}" type="VALUE">
                      <a:rPr lang="en-US" b="1" baseline="0" smtClean="0"/>
                      <a:pPr/>
                      <a:t>[VALUE]</a:t>
                    </a:fld>
                    <a:endParaRPr lang="LID4096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0-460D-4CB4-A55C-C827DE834949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BD0B5B21-CD30-496F-82ED-918F62C7482B}" type="VALUE">
                      <a:rPr lang="en-US" b="1" baseline="0" smtClean="0"/>
                      <a:pPr/>
                      <a:t>[VALUE]</a:t>
                    </a:fld>
                    <a:endParaRPr lang="LID4096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460D-4CB4-A55C-C827DE834949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FAE4D2AE-DE50-4C69-98B1-0C464789ABA4}" type="VALUE">
                      <a:rPr lang="en-US" b="1" baseline="0" smtClean="0"/>
                      <a:pPr/>
                      <a:t>[VALUE]</a:t>
                    </a:fld>
                    <a:endParaRPr lang="LID4096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2-460D-4CB4-A55C-C827DE834949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623FD358-2000-4DFC-B173-24D015ECC3D7}" type="VALUE">
                      <a:rPr lang="en-US" b="1" baseline="0" smtClean="0"/>
                      <a:pPr/>
                      <a:t>[VALUE]</a:t>
                    </a:fld>
                    <a:endParaRPr lang="LID4096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460D-4CB4-A55C-C827DE834949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fld id="{3E14F2BA-1223-491B-A55B-7BEDCB9E5D21}" type="VALUE">
                      <a:rPr lang="en-US" b="1" baseline="0" smtClean="0"/>
                      <a:pPr/>
                      <a:t>[VALUE]</a:t>
                    </a:fld>
                    <a:endParaRPr lang="LID4096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4-460D-4CB4-A55C-C827DE834949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fld id="{462085D3-86E1-4103-AB8A-4341AB2BED42}" type="VALUE">
                      <a:rPr lang="en-US" b="1" baseline="0" smtClean="0"/>
                      <a:pPr/>
                      <a:t>[VALUE]</a:t>
                    </a:fld>
                    <a:endParaRPr lang="LID4096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460D-4CB4-A55C-C827DE834949}"/>
                </c:ext>
              </c:extLst>
            </c:dLbl>
            <c:dLbl>
              <c:idx val="6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460D-4CB4-A55C-C827DE834949}"/>
                </c:ext>
              </c:extLst>
            </c:dLbl>
            <c:dLbl>
              <c:idx val="7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460D-4CB4-A55C-C827DE834949}"/>
                </c:ext>
              </c:extLst>
            </c:dLbl>
            <c:dLbl>
              <c:idx val="8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460D-4CB4-A55C-C827DE834949}"/>
                </c:ext>
              </c:extLst>
            </c:dLbl>
            <c:dLbl>
              <c:idx val="9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460D-4CB4-A55C-C827DE834949}"/>
                </c:ext>
              </c:extLst>
            </c:dLbl>
            <c:dLbl>
              <c:idx val="10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460D-4CB4-A55C-C827DE834949}"/>
                </c:ext>
              </c:extLst>
            </c:dLbl>
            <c:dLbl>
              <c:idx val="11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460D-4CB4-A55C-C827DE834949}"/>
                </c:ext>
              </c:extLst>
            </c:dLbl>
            <c:dLbl>
              <c:idx val="12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C-460D-4CB4-A55C-C827DE834949}"/>
                </c:ext>
              </c:extLst>
            </c:dLbl>
            <c:dLbl>
              <c:idx val="13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460D-4CB4-A55C-C827DE834949}"/>
                </c:ext>
              </c:extLst>
            </c:dLbl>
            <c:dLbl>
              <c:idx val="14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E-460D-4CB4-A55C-C827DE834949}"/>
                </c:ext>
              </c:extLst>
            </c:dLbl>
            <c:dLbl>
              <c:idx val="15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F-460D-4CB4-A55C-C827DE834949}"/>
                </c:ext>
              </c:extLst>
            </c:dLbl>
            <c:dLbl>
              <c:idx val="16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460D-4CB4-A55C-C827DE834949}"/>
                </c:ext>
              </c:extLst>
            </c:dLbl>
            <c:dLbl>
              <c:idx val="17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460D-4CB4-A55C-C827DE834949}"/>
                </c:ext>
              </c:extLst>
            </c:dLbl>
            <c:dLbl>
              <c:idx val="18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460D-4CB4-A55C-C827DE834949}"/>
                </c:ext>
              </c:extLst>
            </c:dLbl>
            <c:dLbl>
              <c:idx val="19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460D-4CB4-A55C-C827DE83494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Gotham Light" panose="02000603030000020004" pitchFamily="2" charset="0"/>
                    <a:ea typeface="+mn-ea"/>
                    <a:cs typeface="+mn-cs"/>
                  </a:defRPr>
                </a:pPr>
                <a:endParaRPr lang="LID4096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eparator> </c:separator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Sheet0!$A$2:$A$7</c:f>
              <c:strCache>
                <c:ptCount val="6"/>
                <c:pt idx="0">
                  <c:v>Cat 1</c:v>
                </c:pt>
                <c:pt idx="1">
                  <c:v>Cat 2</c:v>
                </c:pt>
                <c:pt idx="2">
                  <c:v>Cat 3</c:v>
                </c:pt>
                <c:pt idx="3">
                  <c:v>Cat 4</c:v>
                </c:pt>
                <c:pt idx="4">
                  <c:v>Cat 5</c:v>
                </c:pt>
                <c:pt idx="5">
                  <c:v>Cat 6</c:v>
                </c:pt>
              </c:strCache>
            </c:strRef>
          </c:cat>
          <c:val>
            <c:numRef>
              <c:f>Sheet0!$B$2:$B$7</c:f>
              <c:numCache>
                <c:formatCode>General</c:formatCode>
                <c:ptCount val="6"/>
                <c:pt idx="0">
                  <c:v>30</c:v>
                </c:pt>
                <c:pt idx="1">
                  <c:v>20</c:v>
                </c:pt>
                <c:pt idx="2">
                  <c:v>15</c:v>
                </c:pt>
                <c:pt idx="3">
                  <c:v>10</c:v>
                </c:pt>
                <c:pt idx="4">
                  <c:v>5</c:v>
                </c:pt>
                <c:pt idx="5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4-460D-4CB4-A55C-C827DE83494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43887152"/>
        <c:axId val="343887544"/>
      </c:barChart>
      <c:catAx>
        <c:axId val="3438871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Gotham Light" panose="02000603030000020004" pitchFamily="2" charset="0"/>
                <a:ea typeface="+mn-ea"/>
                <a:cs typeface="+mn-cs"/>
              </a:defRPr>
            </a:pPr>
            <a:endParaRPr lang="LID4096"/>
          </a:p>
        </c:txPr>
        <c:crossAx val="343887544"/>
        <c:crosses val="autoZero"/>
        <c:auto val="1"/>
        <c:lblAlgn val="ctr"/>
        <c:lblOffset val="100"/>
        <c:noMultiLvlLbl val="0"/>
      </c:catAx>
      <c:valAx>
        <c:axId val="3438875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 algn="ctr"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Gotham Light" panose="02000603030000020004" pitchFamily="2" charset="0"/>
                <a:ea typeface="+mn-ea"/>
                <a:cs typeface="+mn-cs"/>
              </a:defRPr>
            </a:pPr>
            <a:endParaRPr lang="LID4096"/>
          </a:p>
        </c:txPr>
        <c:crossAx val="3438871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Gotham Light" panose="02000603030000020004" pitchFamily="2" charset="0"/>
        </a:defRPr>
      </a:pPr>
      <a:endParaRPr lang="LID4096"/>
    </a:p>
  </c:txPr>
  <c:externalData r:id="rId3">
    <c:autoUpdate val="0"/>
  </c:externalData>
</c:chartSpace>
</file>

<file path=ppt/charts/chart3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 rtl="0"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Gotham Light" panose="02000603030000020004" pitchFamily="2" charset="0"/>
              <a:ea typeface="+mn-ea"/>
              <a:cs typeface="+mn-cs"/>
            </a:defRPr>
          </a:pPr>
          <a:endParaRPr lang="LID4096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Sheet0!$B$1</c:f>
              <c:strCache>
                <c:ptCount val="1"/>
                <c:pt idx="0">
                  <c:v>Chart Title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0-460D-4CB4-A55C-C827DE834949}"/>
              </c:ext>
            </c:extLst>
          </c:dPt>
          <c:dPt>
            <c:idx val="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1-460D-4CB4-A55C-C827DE834949}"/>
              </c:ext>
            </c:extLst>
          </c:dPt>
          <c:dPt>
            <c:idx val="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2-460D-4CB4-A55C-C827DE834949}"/>
              </c:ext>
            </c:extLst>
          </c:dPt>
          <c:dPt>
            <c:idx val="3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3-460D-4CB4-A55C-C827DE834949}"/>
              </c:ext>
            </c:extLst>
          </c:dPt>
          <c:dPt>
            <c:idx val="4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4-460D-4CB4-A55C-C827DE834949}"/>
              </c:ext>
            </c:extLst>
          </c:dPt>
          <c:dPt>
            <c:idx val="5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5-460D-4CB4-A55C-C827DE834949}"/>
              </c:ext>
            </c:extLst>
          </c:dPt>
          <c:dPt>
            <c:idx val="6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6-460D-4CB4-A55C-C827DE834949}"/>
              </c:ext>
            </c:extLst>
          </c:dPt>
          <c:dPt>
            <c:idx val="7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7-460D-4CB4-A55C-C827DE834949}"/>
              </c:ext>
            </c:extLst>
          </c:dPt>
          <c:dPt>
            <c:idx val="8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8-460D-4CB4-A55C-C827DE834949}"/>
              </c:ext>
            </c:extLst>
          </c:dPt>
          <c:dPt>
            <c:idx val="9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9-460D-4CB4-A55C-C827DE834949}"/>
              </c:ext>
            </c:extLst>
          </c:dPt>
          <c:dPt>
            <c:idx val="1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A-460D-4CB4-A55C-C827DE834949}"/>
              </c:ext>
            </c:extLst>
          </c:dPt>
          <c:dPt>
            <c:idx val="1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B-460D-4CB4-A55C-C827DE834949}"/>
              </c:ext>
            </c:extLst>
          </c:dPt>
          <c:dPt>
            <c:idx val="1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C-460D-4CB4-A55C-C827DE834949}"/>
              </c:ext>
            </c:extLst>
          </c:dPt>
          <c:dPt>
            <c:idx val="13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D-460D-4CB4-A55C-C827DE834949}"/>
              </c:ext>
            </c:extLst>
          </c:dPt>
          <c:dPt>
            <c:idx val="14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E-460D-4CB4-A55C-C827DE834949}"/>
              </c:ext>
            </c:extLst>
          </c:dPt>
          <c:dPt>
            <c:idx val="15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F-460D-4CB4-A55C-C827DE834949}"/>
              </c:ext>
            </c:extLst>
          </c:dPt>
          <c:dPt>
            <c:idx val="16"/>
            <c:invertIfNegative val="0"/>
            <c:bubble3D val="0"/>
            <c:extLst>
              <c:ext xmlns:c16="http://schemas.microsoft.com/office/drawing/2014/chart" uri="{C3380CC4-5D6E-409C-BE32-E72D297353CC}">
                <c16:uniqueId val="{00000010-460D-4CB4-A55C-C827DE834949}"/>
              </c:ext>
            </c:extLst>
          </c:dPt>
          <c:dPt>
            <c:idx val="17"/>
            <c:invertIfNegative val="0"/>
            <c:bubble3D val="0"/>
            <c:extLst>
              <c:ext xmlns:c16="http://schemas.microsoft.com/office/drawing/2014/chart" uri="{C3380CC4-5D6E-409C-BE32-E72D297353CC}">
                <c16:uniqueId val="{00000011-460D-4CB4-A55C-C827DE834949}"/>
              </c:ext>
            </c:extLst>
          </c:dPt>
          <c:dPt>
            <c:idx val="18"/>
            <c:invertIfNegative val="0"/>
            <c:bubble3D val="0"/>
            <c:extLst>
              <c:ext xmlns:c16="http://schemas.microsoft.com/office/drawing/2014/chart" uri="{C3380CC4-5D6E-409C-BE32-E72D297353CC}">
                <c16:uniqueId val="{00000012-460D-4CB4-A55C-C827DE834949}"/>
              </c:ext>
            </c:extLst>
          </c:dPt>
          <c:dPt>
            <c:idx val="19"/>
            <c:invertIfNegative val="0"/>
            <c:bubble3D val="0"/>
            <c:extLst>
              <c:ext xmlns:c16="http://schemas.microsoft.com/office/drawing/2014/chart" uri="{C3380CC4-5D6E-409C-BE32-E72D297353CC}">
                <c16:uniqueId val="{00000013-460D-4CB4-A55C-C827DE834949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6C910892-0DBA-4B7D-B58F-02663A5E5020}" type="VALUE">
                      <a:rPr lang="en-US" b="1" baseline="0" smtClean="0"/>
                      <a:pPr/>
                      <a:t>[VALUE]</a:t>
                    </a:fld>
                    <a:endParaRPr lang="LID4096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0-460D-4CB4-A55C-C827DE834949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BD0B5B21-CD30-496F-82ED-918F62C7482B}" type="VALUE">
                      <a:rPr lang="en-US" b="1" baseline="0" smtClean="0"/>
                      <a:pPr/>
                      <a:t>[VALUE]</a:t>
                    </a:fld>
                    <a:endParaRPr lang="LID4096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460D-4CB4-A55C-C827DE834949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FAE4D2AE-DE50-4C69-98B1-0C464789ABA4}" type="VALUE">
                      <a:rPr lang="en-US" b="1" baseline="0" smtClean="0"/>
                      <a:pPr/>
                      <a:t>[VALUE]</a:t>
                    </a:fld>
                    <a:endParaRPr lang="LID4096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2-460D-4CB4-A55C-C827DE834949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623FD358-2000-4DFC-B173-24D015ECC3D7}" type="VALUE">
                      <a:rPr lang="en-US" b="1" baseline="0" smtClean="0"/>
                      <a:pPr/>
                      <a:t>[VALUE]</a:t>
                    </a:fld>
                    <a:endParaRPr lang="LID4096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460D-4CB4-A55C-C827DE834949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fld id="{3E14F2BA-1223-491B-A55B-7BEDCB9E5D21}" type="VALUE">
                      <a:rPr lang="en-US" b="1" baseline="0" smtClean="0"/>
                      <a:pPr/>
                      <a:t>[VALUE]</a:t>
                    </a:fld>
                    <a:endParaRPr lang="LID4096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4-460D-4CB4-A55C-C827DE834949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fld id="{462085D3-86E1-4103-AB8A-4341AB2BED42}" type="VALUE">
                      <a:rPr lang="en-US" b="1" baseline="0" smtClean="0"/>
                      <a:pPr/>
                      <a:t>[VALUE]</a:t>
                    </a:fld>
                    <a:endParaRPr lang="LID4096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460D-4CB4-A55C-C827DE834949}"/>
                </c:ext>
              </c:extLst>
            </c:dLbl>
            <c:dLbl>
              <c:idx val="6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460D-4CB4-A55C-C827DE834949}"/>
                </c:ext>
              </c:extLst>
            </c:dLbl>
            <c:dLbl>
              <c:idx val="7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460D-4CB4-A55C-C827DE834949}"/>
                </c:ext>
              </c:extLst>
            </c:dLbl>
            <c:dLbl>
              <c:idx val="8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460D-4CB4-A55C-C827DE834949}"/>
                </c:ext>
              </c:extLst>
            </c:dLbl>
            <c:dLbl>
              <c:idx val="9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460D-4CB4-A55C-C827DE834949}"/>
                </c:ext>
              </c:extLst>
            </c:dLbl>
            <c:dLbl>
              <c:idx val="10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460D-4CB4-A55C-C827DE834949}"/>
                </c:ext>
              </c:extLst>
            </c:dLbl>
            <c:dLbl>
              <c:idx val="11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460D-4CB4-A55C-C827DE834949}"/>
                </c:ext>
              </c:extLst>
            </c:dLbl>
            <c:dLbl>
              <c:idx val="12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C-460D-4CB4-A55C-C827DE834949}"/>
                </c:ext>
              </c:extLst>
            </c:dLbl>
            <c:dLbl>
              <c:idx val="13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460D-4CB4-A55C-C827DE834949}"/>
                </c:ext>
              </c:extLst>
            </c:dLbl>
            <c:dLbl>
              <c:idx val="14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E-460D-4CB4-A55C-C827DE834949}"/>
                </c:ext>
              </c:extLst>
            </c:dLbl>
            <c:dLbl>
              <c:idx val="15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F-460D-4CB4-A55C-C827DE834949}"/>
                </c:ext>
              </c:extLst>
            </c:dLbl>
            <c:dLbl>
              <c:idx val="16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460D-4CB4-A55C-C827DE834949}"/>
                </c:ext>
              </c:extLst>
            </c:dLbl>
            <c:dLbl>
              <c:idx val="17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460D-4CB4-A55C-C827DE834949}"/>
                </c:ext>
              </c:extLst>
            </c:dLbl>
            <c:dLbl>
              <c:idx val="18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460D-4CB4-A55C-C827DE834949}"/>
                </c:ext>
              </c:extLst>
            </c:dLbl>
            <c:dLbl>
              <c:idx val="19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460D-4CB4-A55C-C827DE83494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Gotham Light" panose="02000603030000020004" pitchFamily="2" charset="0"/>
                    <a:ea typeface="+mn-ea"/>
                    <a:cs typeface="+mn-cs"/>
                  </a:defRPr>
                </a:pPr>
                <a:endParaRPr lang="LID4096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eparator> </c:separator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Sheet0!$A$2:$A$7</c:f>
              <c:strCache>
                <c:ptCount val="6"/>
                <c:pt idx="0">
                  <c:v>Cat 1</c:v>
                </c:pt>
                <c:pt idx="1">
                  <c:v>Cat 2</c:v>
                </c:pt>
                <c:pt idx="2">
                  <c:v>Cat 3</c:v>
                </c:pt>
                <c:pt idx="3">
                  <c:v>Cat 4</c:v>
                </c:pt>
                <c:pt idx="4">
                  <c:v>Cat 5</c:v>
                </c:pt>
                <c:pt idx="5">
                  <c:v>Cat 6</c:v>
                </c:pt>
              </c:strCache>
            </c:strRef>
          </c:cat>
          <c:val>
            <c:numRef>
              <c:f>Sheet0!$B$2:$B$7</c:f>
              <c:numCache>
                <c:formatCode>General</c:formatCode>
                <c:ptCount val="6"/>
                <c:pt idx="0">
                  <c:v>30</c:v>
                </c:pt>
                <c:pt idx="1">
                  <c:v>20</c:v>
                </c:pt>
                <c:pt idx="2">
                  <c:v>15</c:v>
                </c:pt>
                <c:pt idx="3">
                  <c:v>10</c:v>
                </c:pt>
                <c:pt idx="4">
                  <c:v>5</c:v>
                </c:pt>
                <c:pt idx="5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4-460D-4CB4-A55C-C827DE83494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43887152"/>
        <c:axId val="343887544"/>
      </c:barChart>
      <c:catAx>
        <c:axId val="3438871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Gotham Light" panose="02000603030000020004" pitchFamily="2" charset="0"/>
                <a:ea typeface="+mn-ea"/>
                <a:cs typeface="+mn-cs"/>
              </a:defRPr>
            </a:pPr>
            <a:endParaRPr lang="LID4096"/>
          </a:p>
        </c:txPr>
        <c:crossAx val="343887544"/>
        <c:crosses val="autoZero"/>
        <c:auto val="1"/>
        <c:lblAlgn val="ctr"/>
        <c:lblOffset val="100"/>
        <c:noMultiLvlLbl val="0"/>
      </c:catAx>
      <c:valAx>
        <c:axId val="3438875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 algn="ctr"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Gotham Light" panose="02000603030000020004" pitchFamily="2" charset="0"/>
                <a:ea typeface="+mn-ea"/>
                <a:cs typeface="+mn-cs"/>
              </a:defRPr>
            </a:pPr>
            <a:endParaRPr lang="LID4096"/>
          </a:p>
        </c:txPr>
        <c:crossAx val="3438871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Gotham Light" panose="02000603030000020004" pitchFamily="2" charset="0"/>
        </a:defRPr>
      </a:pPr>
      <a:endParaRPr lang="LID4096"/>
    </a:p>
  </c:txPr>
  <c:externalData r:id="rId3">
    <c:autoUpdate val="0"/>
  </c:externalData>
</c:chartSpace>
</file>

<file path=ppt/charts/chart3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 rtl="0"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Gotham Light" panose="02000603030000020004" pitchFamily="2" charset="0"/>
              <a:ea typeface="+mn-ea"/>
              <a:cs typeface="+mn-cs"/>
            </a:defRPr>
          </a:pPr>
          <a:endParaRPr lang="LID4096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Sheet0!$B$1</c:f>
              <c:strCache>
                <c:ptCount val="1"/>
                <c:pt idx="0">
                  <c:v>Chart Title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0-460D-4CB4-A55C-C827DE834949}"/>
              </c:ext>
            </c:extLst>
          </c:dPt>
          <c:dPt>
            <c:idx val="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1-460D-4CB4-A55C-C827DE834949}"/>
              </c:ext>
            </c:extLst>
          </c:dPt>
          <c:dPt>
            <c:idx val="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2-460D-4CB4-A55C-C827DE834949}"/>
              </c:ext>
            </c:extLst>
          </c:dPt>
          <c:dPt>
            <c:idx val="3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3-460D-4CB4-A55C-C827DE834949}"/>
              </c:ext>
            </c:extLst>
          </c:dPt>
          <c:dPt>
            <c:idx val="4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4-460D-4CB4-A55C-C827DE834949}"/>
              </c:ext>
            </c:extLst>
          </c:dPt>
          <c:dPt>
            <c:idx val="5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5-460D-4CB4-A55C-C827DE834949}"/>
              </c:ext>
            </c:extLst>
          </c:dPt>
          <c:dPt>
            <c:idx val="6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6-460D-4CB4-A55C-C827DE834949}"/>
              </c:ext>
            </c:extLst>
          </c:dPt>
          <c:dPt>
            <c:idx val="7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7-460D-4CB4-A55C-C827DE834949}"/>
              </c:ext>
            </c:extLst>
          </c:dPt>
          <c:dPt>
            <c:idx val="8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8-460D-4CB4-A55C-C827DE834949}"/>
              </c:ext>
            </c:extLst>
          </c:dPt>
          <c:dPt>
            <c:idx val="9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9-460D-4CB4-A55C-C827DE834949}"/>
              </c:ext>
            </c:extLst>
          </c:dPt>
          <c:dPt>
            <c:idx val="1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A-460D-4CB4-A55C-C827DE834949}"/>
              </c:ext>
            </c:extLst>
          </c:dPt>
          <c:dPt>
            <c:idx val="1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B-460D-4CB4-A55C-C827DE834949}"/>
              </c:ext>
            </c:extLst>
          </c:dPt>
          <c:dPt>
            <c:idx val="1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C-460D-4CB4-A55C-C827DE834949}"/>
              </c:ext>
            </c:extLst>
          </c:dPt>
          <c:dPt>
            <c:idx val="13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D-460D-4CB4-A55C-C827DE834949}"/>
              </c:ext>
            </c:extLst>
          </c:dPt>
          <c:dPt>
            <c:idx val="14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E-460D-4CB4-A55C-C827DE834949}"/>
              </c:ext>
            </c:extLst>
          </c:dPt>
          <c:dPt>
            <c:idx val="15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F-460D-4CB4-A55C-C827DE834949}"/>
              </c:ext>
            </c:extLst>
          </c:dPt>
          <c:dPt>
            <c:idx val="16"/>
            <c:invertIfNegative val="0"/>
            <c:bubble3D val="0"/>
            <c:extLst>
              <c:ext xmlns:c16="http://schemas.microsoft.com/office/drawing/2014/chart" uri="{C3380CC4-5D6E-409C-BE32-E72D297353CC}">
                <c16:uniqueId val="{00000010-460D-4CB4-A55C-C827DE834949}"/>
              </c:ext>
            </c:extLst>
          </c:dPt>
          <c:dPt>
            <c:idx val="17"/>
            <c:invertIfNegative val="0"/>
            <c:bubble3D val="0"/>
            <c:extLst>
              <c:ext xmlns:c16="http://schemas.microsoft.com/office/drawing/2014/chart" uri="{C3380CC4-5D6E-409C-BE32-E72D297353CC}">
                <c16:uniqueId val="{00000011-460D-4CB4-A55C-C827DE834949}"/>
              </c:ext>
            </c:extLst>
          </c:dPt>
          <c:dPt>
            <c:idx val="18"/>
            <c:invertIfNegative val="0"/>
            <c:bubble3D val="0"/>
            <c:extLst>
              <c:ext xmlns:c16="http://schemas.microsoft.com/office/drawing/2014/chart" uri="{C3380CC4-5D6E-409C-BE32-E72D297353CC}">
                <c16:uniqueId val="{00000012-460D-4CB4-A55C-C827DE834949}"/>
              </c:ext>
            </c:extLst>
          </c:dPt>
          <c:dPt>
            <c:idx val="19"/>
            <c:invertIfNegative val="0"/>
            <c:bubble3D val="0"/>
            <c:extLst>
              <c:ext xmlns:c16="http://schemas.microsoft.com/office/drawing/2014/chart" uri="{C3380CC4-5D6E-409C-BE32-E72D297353CC}">
                <c16:uniqueId val="{00000013-460D-4CB4-A55C-C827DE834949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6C910892-0DBA-4B7D-B58F-02663A5E5020}" type="VALUE">
                      <a:rPr lang="en-US" b="1" baseline="0" smtClean="0"/>
                      <a:pPr/>
                      <a:t>[VALUE]</a:t>
                    </a:fld>
                    <a:endParaRPr lang="LID4096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0-460D-4CB4-A55C-C827DE834949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BD0B5B21-CD30-496F-82ED-918F62C7482B}" type="VALUE">
                      <a:rPr lang="en-US" b="1" baseline="0" smtClean="0"/>
                      <a:pPr/>
                      <a:t>[VALUE]</a:t>
                    </a:fld>
                    <a:endParaRPr lang="LID4096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460D-4CB4-A55C-C827DE834949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FAE4D2AE-DE50-4C69-98B1-0C464789ABA4}" type="VALUE">
                      <a:rPr lang="en-US" b="1" baseline="0" smtClean="0"/>
                      <a:pPr/>
                      <a:t>[VALUE]</a:t>
                    </a:fld>
                    <a:endParaRPr lang="LID4096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2-460D-4CB4-A55C-C827DE834949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623FD358-2000-4DFC-B173-24D015ECC3D7}" type="VALUE">
                      <a:rPr lang="en-US" b="1" baseline="0" smtClean="0"/>
                      <a:pPr/>
                      <a:t>[VALUE]</a:t>
                    </a:fld>
                    <a:endParaRPr lang="LID4096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460D-4CB4-A55C-C827DE834949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fld id="{3E14F2BA-1223-491B-A55B-7BEDCB9E5D21}" type="VALUE">
                      <a:rPr lang="en-US" b="1" baseline="0" smtClean="0"/>
                      <a:pPr/>
                      <a:t>[VALUE]</a:t>
                    </a:fld>
                    <a:endParaRPr lang="LID4096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4-460D-4CB4-A55C-C827DE834949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fld id="{462085D3-86E1-4103-AB8A-4341AB2BED42}" type="VALUE">
                      <a:rPr lang="en-US" b="1" baseline="0" smtClean="0"/>
                      <a:pPr/>
                      <a:t>[VALUE]</a:t>
                    </a:fld>
                    <a:endParaRPr lang="LID4096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460D-4CB4-A55C-C827DE834949}"/>
                </c:ext>
              </c:extLst>
            </c:dLbl>
            <c:dLbl>
              <c:idx val="6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460D-4CB4-A55C-C827DE834949}"/>
                </c:ext>
              </c:extLst>
            </c:dLbl>
            <c:dLbl>
              <c:idx val="7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460D-4CB4-A55C-C827DE834949}"/>
                </c:ext>
              </c:extLst>
            </c:dLbl>
            <c:dLbl>
              <c:idx val="8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460D-4CB4-A55C-C827DE834949}"/>
                </c:ext>
              </c:extLst>
            </c:dLbl>
            <c:dLbl>
              <c:idx val="9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460D-4CB4-A55C-C827DE834949}"/>
                </c:ext>
              </c:extLst>
            </c:dLbl>
            <c:dLbl>
              <c:idx val="10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460D-4CB4-A55C-C827DE834949}"/>
                </c:ext>
              </c:extLst>
            </c:dLbl>
            <c:dLbl>
              <c:idx val="11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460D-4CB4-A55C-C827DE834949}"/>
                </c:ext>
              </c:extLst>
            </c:dLbl>
            <c:dLbl>
              <c:idx val="12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C-460D-4CB4-A55C-C827DE834949}"/>
                </c:ext>
              </c:extLst>
            </c:dLbl>
            <c:dLbl>
              <c:idx val="13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460D-4CB4-A55C-C827DE834949}"/>
                </c:ext>
              </c:extLst>
            </c:dLbl>
            <c:dLbl>
              <c:idx val="14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E-460D-4CB4-A55C-C827DE834949}"/>
                </c:ext>
              </c:extLst>
            </c:dLbl>
            <c:dLbl>
              <c:idx val="15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F-460D-4CB4-A55C-C827DE834949}"/>
                </c:ext>
              </c:extLst>
            </c:dLbl>
            <c:dLbl>
              <c:idx val="16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460D-4CB4-A55C-C827DE834949}"/>
                </c:ext>
              </c:extLst>
            </c:dLbl>
            <c:dLbl>
              <c:idx val="17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460D-4CB4-A55C-C827DE834949}"/>
                </c:ext>
              </c:extLst>
            </c:dLbl>
            <c:dLbl>
              <c:idx val="18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460D-4CB4-A55C-C827DE834949}"/>
                </c:ext>
              </c:extLst>
            </c:dLbl>
            <c:dLbl>
              <c:idx val="19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460D-4CB4-A55C-C827DE83494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Gotham Light" panose="02000603030000020004" pitchFamily="2" charset="0"/>
                    <a:ea typeface="+mn-ea"/>
                    <a:cs typeface="+mn-cs"/>
                  </a:defRPr>
                </a:pPr>
                <a:endParaRPr lang="LID4096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eparator> </c:separator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Sheet0!$A$2:$A$7</c:f>
              <c:strCache>
                <c:ptCount val="6"/>
                <c:pt idx="0">
                  <c:v>Cat 1</c:v>
                </c:pt>
                <c:pt idx="1">
                  <c:v>Cat 2</c:v>
                </c:pt>
                <c:pt idx="2">
                  <c:v>Cat 3</c:v>
                </c:pt>
                <c:pt idx="3">
                  <c:v>Cat 4</c:v>
                </c:pt>
                <c:pt idx="4">
                  <c:v>Cat 5</c:v>
                </c:pt>
                <c:pt idx="5">
                  <c:v>Cat 6</c:v>
                </c:pt>
              </c:strCache>
            </c:strRef>
          </c:cat>
          <c:val>
            <c:numRef>
              <c:f>Sheet0!$B$2:$B$7</c:f>
              <c:numCache>
                <c:formatCode>General</c:formatCode>
                <c:ptCount val="6"/>
                <c:pt idx="0">
                  <c:v>30</c:v>
                </c:pt>
                <c:pt idx="1">
                  <c:v>20</c:v>
                </c:pt>
                <c:pt idx="2">
                  <c:v>15</c:v>
                </c:pt>
                <c:pt idx="3">
                  <c:v>10</c:v>
                </c:pt>
                <c:pt idx="4">
                  <c:v>5</c:v>
                </c:pt>
                <c:pt idx="5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4-460D-4CB4-A55C-C827DE83494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43887152"/>
        <c:axId val="343887544"/>
      </c:barChart>
      <c:catAx>
        <c:axId val="3438871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Gotham Light" panose="02000603030000020004" pitchFamily="2" charset="0"/>
                <a:ea typeface="+mn-ea"/>
                <a:cs typeface="+mn-cs"/>
              </a:defRPr>
            </a:pPr>
            <a:endParaRPr lang="LID4096"/>
          </a:p>
        </c:txPr>
        <c:crossAx val="343887544"/>
        <c:crosses val="autoZero"/>
        <c:auto val="1"/>
        <c:lblAlgn val="ctr"/>
        <c:lblOffset val="100"/>
        <c:noMultiLvlLbl val="0"/>
      </c:catAx>
      <c:valAx>
        <c:axId val="3438875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 algn="ctr"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Gotham Light" panose="02000603030000020004" pitchFamily="2" charset="0"/>
                <a:ea typeface="+mn-ea"/>
                <a:cs typeface="+mn-cs"/>
              </a:defRPr>
            </a:pPr>
            <a:endParaRPr lang="LID4096"/>
          </a:p>
        </c:txPr>
        <c:crossAx val="3438871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Gotham Light" panose="02000603030000020004" pitchFamily="2" charset="0"/>
        </a:defRPr>
      </a:pPr>
      <a:endParaRPr lang="LID4096"/>
    </a:p>
  </c:txPr>
  <c:externalData r:id="rId3">
    <c:autoUpdate val="0"/>
  </c:externalData>
</c:chartSpace>
</file>

<file path=ppt/charts/chart3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 rtl="0"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Gotham Light" panose="02000603030000020004" pitchFamily="2" charset="0"/>
              <a:ea typeface="+mn-ea"/>
              <a:cs typeface="+mn-cs"/>
            </a:defRPr>
          </a:pPr>
          <a:endParaRPr lang="LID4096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Sheet0!$B$1</c:f>
              <c:strCache>
                <c:ptCount val="1"/>
                <c:pt idx="0">
                  <c:v>Chart Title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0-460D-4CB4-A55C-C827DE834949}"/>
              </c:ext>
            </c:extLst>
          </c:dPt>
          <c:dPt>
            <c:idx val="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1-460D-4CB4-A55C-C827DE834949}"/>
              </c:ext>
            </c:extLst>
          </c:dPt>
          <c:dPt>
            <c:idx val="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2-460D-4CB4-A55C-C827DE834949}"/>
              </c:ext>
            </c:extLst>
          </c:dPt>
          <c:dPt>
            <c:idx val="3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3-460D-4CB4-A55C-C827DE834949}"/>
              </c:ext>
            </c:extLst>
          </c:dPt>
          <c:dPt>
            <c:idx val="4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4-460D-4CB4-A55C-C827DE834949}"/>
              </c:ext>
            </c:extLst>
          </c:dPt>
          <c:dPt>
            <c:idx val="5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5-460D-4CB4-A55C-C827DE834949}"/>
              </c:ext>
            </c:extLst>
          </c:dPt>
          <c:dPt>
            <c:idx val="6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6-460D-4CB4-A55C-C827DE834949}"/>
              </c:ext>
            </c:extLst>
          </c:dPt>
          <c:dPt>
            <c:idx val="7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7-460D-4CB4-A55C-C827DE834949}"/>
              </c:ext>
            </c:extLst>
          </c:dPt>
          <c:dPt>
            <c:idx val="8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8-460D-4CB4-A55C-C827DE834949}"/>
              </c:ext>
            </c:extLst>
          </c:dPt>
          <c:dPt>
            <c:idx val="9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9-460D-4CB4-A55C-C827DE834949}"/>
              </c:ext>
            </c:extLst>
          </c:dPt>
          <c:dPt>
            <c:idx val="1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A-460D-4CB4-A55C-C827DE834949}"/>
              </c:ext>
            </c:extLst>
          </c:dPt>
          <c:dPt>
            <c:idx val="1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B-460D-4CB4-A55C-C827DE834949}"/>
              </c:ext>
            </c:extLst>
          </c:dPt>
          <c:dPt>
            <c:idx val="1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C-460D-4CB4-A55C-C827DE834949}"/>
              </c:ext>
            </c:extLst>
          </c:dPt>
          <c:dPt>
            <c:idx val="13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D-460D-4CB4-A55C-C827DE834949}"/>
              </c:ext>
            </c:extLst>
          </c:dPt>
          <c:dPt>
            <c:idx val="14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E-460D-4CB4-A55C-C827DE834949}"/>
              </c:ext>
            </c:extLst>
          </c:dPt>
          <c:dPt>
            <c:idx val="15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F-460D-4CB4-A55C-C827DE834949}"/>
              </c:ext>
            </c:extLst>
          </c:dPt>
          <c:dPt>
            <c:idx val="16"/>
            <c:invertIfNegative val="0"/>
            <c:bubble3D val="0"/>
            <c:extLst>
              <c:ext xmlns:c16="http://schemas.microsoft.com/office/drawing/2014/chart" uri="{C3380CC4-5D6E-409C-BE32-E72D297353CC}">
                <c16:uniqueId val="{00000010-460D-4CB4-A55C-C827DE834949}"/>
              </c:ext>
            </c:extLst>
          </c:dPt>
          <c:dPt>
            <c:idx val="17"/>
            <c:invertIfNegative val="0"/>
            <c:bubble3D val="0"/>
            <c:extLst>
              <c:ext xmlns:c16="http://schemas.microsoft.com/office/drawing/2014/chart" uri="{C3380CC4-5D6E-409C-BE32-E72D297353CC}">
                <c16:uniqueId val="{00000011-460D-4CB4-A55C-C827DE834949}"/>
              </c:ext>
            </c:extLst>
          </c:dPt>
          <c:dPt>
            <c:idx val="18"/>
            <c:invertIfNegative val="0"/>
            <c:bubble3D val="0"/>
            <c:extLst>
              <c:ext xmlns:c16="http://schemas.microsoft.com/office/drawing/2014/chart" uri="{C3380CC4-5D6E-409C-BE32-E72D297353CC}">
                <c16:uniqueId val="{00000012-460D-4CB4-A55C-C827DE834949}"/>
              </c:ext>
            </c:extLst>
          </c:dPt>
          <c:dPt>
            <c:idx val="19"/>
            <c:invertIfNegative val="0"/>
            <c:bubble3D val="0"/>
            <c:extLst>
              <c:ext xmlns:c16="http://schemas.microsoft.com/office/drawing/2014/chart" uri="{C3380CC4-5D6E-409C-BE32-E72D297353CC}">
                <c16:uniqueId val="{00000013-460D-4CB4-A55C-C827DE834949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6C910892-0DBA-4B7D-B58F-02663A5E5020}" type="VALUE">
                      <a:rPr lang="en-US" b="1" baseline="0" smtClean="0"/>
                      <a:pPr/>
                      <a:t>[VALUE]</a:t>
                    </a:fld>
                    <a:endParaRPr lang="LID4096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0-460D-4CB4-A55C-C827DE834949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BD0B5B21-CD30-496F-82ED-918F62C7482B}" type="VALUE">
                      <a:rPr lang="en-US" b="1" baseline="0" smtClean="0"/>
                      <a:pPr/>
                      <a:t>[VALUE]</a:t>
                    </a:fld>
                    <a:endParaRPr lang="LID4096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460D-4CB4-A55C-C827DE834949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FAE4D2AE-DE50-4C69-98B1-0C464789ABA4}" type="VALUE">
                      <a:rPr lang="en-US" b="1" baseline="0" smtClean="0"/>
                      <a:pPr/>
                      <a:t>[VALUE]</a:t>
                    </a:fld>
                    <a:endParaRPr lang="LID4096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2-460D-4CB4-A55C-C827DE834949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623FD358-2000-4DFC-B173-24D015ECC3D7}" type="VALUE">
                      <a:rPr lang="en-US" b="1" baseline="0" smtClean="0"/>
                      <a:pPr/>
                      <a:t>[VALUE]</a:t>
                    </a:fld>
                    <a:endParaRPr lang="LID4096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460D-4CB4-A55C-C827DE834949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fld id="{3E14F2BA-1223-491B-A55B-7BEDCB9E5D21}" type="VALUE">
                      <a:rPr lang="en-US" b="1" baseline="0" smtClean="0"/>
                      <a:pPr/>
                      <a:t>[VALUE]</a:t>
                    </a:fld>
                    <a:endParaRPr lang="LID4096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4-460D-4CB4-A55C-C827DE834949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fld id="{462085D3-86E1-4103-AB8A-4341AB2BED42}" type="VALUE">
                      <a:rPr lang="en-US" b="1" baseline="0" smtClean="0"/>
                      <a:pPr/>
                      <a:t>[VALUE]</a:t>
                    </a:fld>
                    <a:endParaRPr lang="LID4096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460D-4CB4-A55C-C827DE834949}"/>
                </c:ext>
              </c:extLst>
            </c:dLbl>
            <c:dLbl>
              <c:idx val="6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460D-4CB4-A55C-C827DE834949}"/>
                </c:ext>
              </c:extLst>
            </c:dLbl>
            <c:dLbl>
              <c:idx val="7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460D-4CB4-A55C-C827DE834949}"/>
                </c:ext>
              </c:extLst>
            </c:dLbl>
            <c:dLbl>
              <c:idx val="8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460D-4CB4-A55C-C827DE834949}"/>
                </c:ext>
              </c:extLst>
            </c:dLbl>
            <c:dLbl>
              <c:idx val="9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460D-4CB4-A55C-C827DE834949}"/>
                </c:ext>
              </c:extLst>
            </c:dLbl>
            <c:dLbl>
              <c:idx val="10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460D-4CB4-A55C-C827DE834949}"/>
                </c:ext>
              </c:extLst>
            </c:dLbl>
            <c:dLbl>
              <c:idx val="11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460D-4CB4-A55C-C827DE834949}"/>
                </c:ext>
              </c:extLst>
            </c:dLbl>
            <c:dLbl>
              <c:idx val="12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C-460D-4CB4-A55C-C827DE834949}"/>
                </c:ext>
              </c:extLst>
            </c:dLbl>
            <c:dLbl>
              <c:idx val="13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460D-4CB4-A55C-C827DE834949}"/>
                </c:ext>
              </c:extLst>
            </c:dLbl>
            <c:dLbl>
              <c:idx val="14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E-460D-4CB4-A55C-C827DE834949}"/>
                </c:ext>
              </c:extLst>
            </c:dLbl>
            <c:dLbl>
              <c:idx val="15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F-460D-4CB4-A55C-C827DE834949}"/>
                </c:ext>
              </c:extLst>
            </c:dLbl>
            <c:dLbl>
              <c:idx val="16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460D-4CB4-A55C-C827DE834949}"/>
                </c:ext>
              </c:extLst>
            </c:dLbl>
            <c:dLbl>
              <c:idx val="17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460D-4CB4-A55C-C827DE834949}"/>
                </c:ext>
              </c:extLst>
            </c:dLbl>
            <c:dLbl>
              <c:idx val="18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460D-4CB4-A55C-C827DE834949}"/>
                </c:ext>
              </c:extLst>
            </c:dLbl>
            <c:dLbl>
              <c:idx val="19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460D-4CB4-A55C-C827DE83494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Gotham Light" panose="02000603030000020004" pitchFamily="2" charset="0"/>
                    <a:ea typeface="+mn-ea"/>
                    <a:cs typeface="+mn-cs"/>
                  </a:defRPr>
                </a:pPr>
                <a:endParaRPr lang="LID4096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eparator> </c:separator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Sheet0!$A$2:$A$7</c:f>
              <c:strCache>
                <c:ptCount val="6"/>
                <c:pt idx="0">
                  <c:v>Cat 1</c:v>
                </c:pt>
                <c:pt idx="1">
                  <c:v>Cat 2</c:v>
                </c:pt>
                <c:pt idx="2">
                  <c:v>Cat 3</c:v>
                </c:pt>
                <c:pt idx="3">
                  <c:v>Cat 4</c:v>
                </c:pt>
                <c:pt idx="4">
                  <c:v>Cat 5</c:v>
                </c:pt>
                <c:pt idx="5">
                  <c:v>Cat 6</c:v>
                </c:pt>
              </c:strCache>
            </c:strRef>
          </c:cat>
          <c:val>
            <c:numRef>
              <c:f>Sheet0!$B$2:$B$7</c:f>
              <c:numCache>
                <c:formatCode>General</c:formatCode>
                <c:ptCount val="6"/>
                <c:pt idx="0">
                  <c:v>30</c:v>
                </c:pt>
                <c:pt idx="1">
                  <c:v>20</c:v>
                </c:pt>
                <c:pt idx="2">
                  <c:v>15</c:v>
                </c:pt>
                <c:pt idx="3">
                  <c:v>10</c:v>
                </c:pt>
                <c:pt idx="4">
                  <c:v>5</c:v>
                </c:pt>
                <c:pt idx="5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4-460D-4CB4-A55C-C827DE83494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43887152"/>
        <c:axId val="343887544"/>
      </c:barChart>
      <c:catAx>
        <c:axId val="3438871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Gotham Light" panose="02000603030000020004" pitchFamily="2" charset="0"/>
                <a:ea typeface="+mn-ea"/>
                <a:cs typeface="+mn-cs"/>
              </a:defRPr>
            </a:pPr>
            <a:endParaRPr lang="LID4096"/>
          </a:p>
        </c:txPr>
        <c:crossAx val="343887544"/>
        <c:crosses val="autoZero"/>
        <c:auto val="1"/>
        <c:lblAlgn val="ctr"/>
        <c:lblOffset val="100"/>
        <c:noMultiLvlLbl val="0"/>
      </c:catAx>
      <c:valAx>
        <c:axId val="3438875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 algn="ctr"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Gotham Light" panose="02000603030000020004" pitchFamily="2" charset="0"/>
                <a:ea typeface="+mn-ea"/>
                <a:cs typeface="+mn-cs"/>
              </a:defRPr>
            </a:pPr>
            <a:endParaRPr lang="LID4096"/>
          </a:p>
        </c:txPr>
        <c:crossAx val="3438871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Gotham Light" panose="02000603030000020004" pitchFamily="2" charset="0"/>
        </a:defRPr>
      </a:pPr>
      <a:endParaRPr lang="LID4096"/>
    </a:p>
  </c:txPr>
  <c:externalData r:id="rId3">
    <c:autoUpdate val="0"/>
  </c:externalData>
</c:chartSpace>
</file>

<file path=ppt/charts/chart3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 rtl="0"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Gotham Light" panose="02000603030000020004" pitchFamily="2" charset="0"/>
              <a:ea typeface="+mn-ea"/>
              <a:cs typeface="+mn-cs"/>
            </a:defRPr>
          </a:pPr>
          <a:endParaRPr lang="LID4096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Sheet0!$B$1</c:f>
              <c:strCache>
                <c:ptCount val="1"/>
                <c:pt idx="0">
                  <c:v>Chart Title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0-460D-4CB4-A55C-C827DE834949}"/>
              </c:ext>
            </c:extLst>
          </c:dPt>
          <c:dPt>
            <c:idx val="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1-460D-4CB4-A55C-C827DE834949}"/>
              </c:ext>
            </c:extLst>
          </c:dPt>
          <c:dPt>
            <c:idx val="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2-460D-4CB4-A55C-C827DE834949}"/>
              </c:ext>
            </c:extLst>
          </c:dPt>
          <c:dPt>
            <c:idx val="3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3-460D-4CB4-A55C-C827DE834949}"/>
              </c:ext>
            </c:extLst>
          </c:dPt>
          <c:dPt>
            <c:idx val="4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4-460D-4CB4-A55C-C827DE834949}"/>
              </c:ext>
            </c:extLst>
          </c:dPt>
          <c:dPt>
            <c:idx val="5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5-460D-4CB4-A55C-C827DE834949}"/>
              </c:ext>
            </c:extLst>
          </c:dPt>
          <c:dPt>
            <c:idx val="6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6-460D-4CB4-A55C-C827DE834949}"/>
              </c:ext>
            </c:extLst>
          </c:dPt>
          <c:dPt>
            <c:idx val="7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7-460D-4CB4-A55C-C827DE834949}"/>
              </c:ext>
            </c:extLst>
          </c:dPt>
          <c:dPt>
            <c:idx val="8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8-460D-4CB4-A55C-C827DE834949}"/>
              </c:ext>
            </c:extLst>
          </c:dPt>
          <c:dPt>
            <c:idx val="9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9-460D-4CB4-A55C-C827DE834949}"/>
              </c:ext>
            </c:extLst>
          </c:dPt>
          <c:dPt>
            <c:idx val="1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A-460D-4CB4-A55C-C827DE834949}"/>
              </c:ext>
            </c:extLst>
          </c:dPt>
          <c:dPt>
            <c:idx val="1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B-460D-4CB4-A55C-C827DE834949}"/>
              </c:ext>
            </c:extLst>
          </c:dPt>
          <c:dPt>
            <c:idx val="1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C-460D-4CB4-A55C-C827DE834949}"/>
              </c:ext>
            </c:extLst>
          </c:dPt>
          <c:dPt>
            <c:idx val="13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D-460D-4CB4-A55C-C827DE834949}"/>
              </c:ext>
            </c:extLst>
          </c:dPt>
          <c:dPt>
            <c:idx val="14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E-460D-4CB4-A55C-C827DE834949}"/>
              </c:ext>
            </c:extLst>
          </c:dPt>
          <c:dPt>
            <c:idx val="15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F-460D-4CB4-A55C-C827DE834949}"/>
              </c:ext>
            </c:extLst>
          </c:dPt>
          <c:dPt>
            <c:idx val="16"/>
            <c:invertIfNegative val="0"/>
            <c:bubble3D val="0"/>
            <c:extLst>
              <c:ext xmlns:c16="http://schemas.microsoft.com/office/drawing/2014/chart" uri="{C3380CC4-5D6E-409C-BE32-E72D297353CC}">
                <c16:uniqueId val="{00000010-460D-4CB4-A55C-C827DE834949}"/>
              </c:ext>
            </c:extLst>
          </c:dPt>
          <c:dPt>
            <c:idx val="17"/>
            <c:invertIfNegative val="0"/>
            <c:bubble3D val="0"/>
            <c:extLst>
              <c:ext xmlns:c16="http://schemas.microsoft.com/office/drawing/2014/chart" uri="{C3380CC4-5D6E-409C-BE32-E72D297353CC}">
                <c16:uniqueId val="{00000011-460D-4CB4-A55C-C827DE834949}"/>
              </c:ext>
            </c:extLst>
          </c:dPt>
          <c:dPt>
            <c:idx val="18"/>
            <c:invertIfNegative val="0"/>
            <c:bubble3D val="0"/>
            <c:extLst>
              <c:ext xmlns:c16="http://schemas.microsoft.com/office/drawing/2014/chart" uri="{C3380CC4-5D6E-409C-BE32-E72D297353CC}">
                <c16:uniqueId val="{00000012-460D-4CB4-A55C-C827DE834949}"/>
              </c:ext>
            </c:extLst>
          </c:dPt>
          <c:dPt>
            <c:idx val="19"/>
            <c:invertIfNegative val="0"/>
            <c:bubble3D val="0"/>
            <c:extLst>
              <c:ext xmlns:c16="http://schemas.microsoft.com/office/drawing/2014/chart" uri="{C3380CC4-5D6E-409C-BE32-E72D297353CC}">
                <c16:uniqueId val="{00000013-460D-4CB4-A55C-C827DE834949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6C910892-0DBA-4B7D-B58F-02663A5E5020}" type="VALUE">
                      <a:rPr lang="en-US" b="1" baseline="0" smtClean="0"/>
                      <a:pPr/>
                      <a:t>[VALUE]</a:t>
                    </a:fld>
                    <a:endParaRPr lang="LID4096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0-460D-4CB4-A55C-C827DE834949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BD0B5B21-CD30-496F-82ED-918F62C7482B}" type="VALUE">
                      <a:rPr lang="en-US" b="1" baseline="0" smtClean="0"/>
                      <a:pPr/>
                      <a:t>[VALUE]</a:t>
                    </a:fld>
                    <a:endParaRPr lang="LID4096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460D-4CB4-A55C-C827DE834949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FAE4D2AE-DE50-4C69-98B1-0C464789ABA4}" type="VALUE">
                      <a:rPr lang="en-US" b="1" baseline="0" smtClean="0"/>
                      <a:pPr/>
                      <a:t>[VALUE]</a:t>
                    </a:fld>
                    <a:endParaRPr lang="LID4096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2-460D-4CB4-A55C-C827DE834949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623FD358-2000-4DFC-B173-24D015ECC3D7}" type="VALUE">
                      <a:rPr lang="en-US" b="1" baseline="0" smtClean="0"/>
                      <a:pPr/>
                      <a:t>[VALUE]</a:t>
                    </a:fld>
                    <a:endParaRPr lang="LID4096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460D-4CB4-A55C-C827DE834949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fld id="{3E14F2BA-1223-491B-A55B-7BEDCB9E5D21}" type="VALUE">
                      <a:rPr lang="en-US" b="1" baseline="0" smtClean="0"/>
                      <a:pPr/>
                      <a:t>[VALUE]</a:t>
                    </a:fld>
                    <a:endParaRPr lang="LID4096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4-460D-4CB4-A55C-C827DE834949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fld id="{462085D3-86E1-4103-AB8A-4341AB2BED42}" type="VALUE">
                      <a:rPr lang="en-US" b="1" baseline="0" smtClean="0"/>
                      <a:pPr/>
                      <a:t>[VALUE]</a:t>
                    </a:fld>
                    <a:endParaRPr lang="LID4096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460D-4CB4-A55C-C827DE834949}"/>
                </c:ext>
              </c:extLst>
            </c:dLbl>
            <c:dLbl>
              <c:idx val="6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460D-4CB4-A55C-C827DE834949}"/>
                </c:ext>
              </c:extLst>
            </c:dLbl>
            <c:dLbl>
              <c:idx val="7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460D-4CB4-A55C-C827DE834949}"/>
                </c:ext>
              </c:extLst>
            </c:dLbl>
            <c:dLbl>
              <c:idx val="8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460D-4CB4-A55C-C827DE834949}"/>
                </c:ext>
              </c:extLst>
            </c:dLbl>
            <c:dLbl>
              <c:idx val="9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460D-4CB4-A55C-C827DE834949}"/>
                </c:ext>
              </c:extLst>
            </c:dLbl>
            <c:dLbl>
              <c:idx val="10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460D-4CB4-A55C-C827DE834949}"/>
                </c:ext>
              </c:extLst>
            </c:dLbl>
            <c:dLbl>
              <c:idx val="11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460D-4CB4-A55C-C827DE834949}"/>
                </c:ext>
              </c:extLst>
            </c:dLbl>
            <c:dLbl>
              <c:idx val="12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C-460D-4CB4-A55C-C827DE834949}"/>
                </c:ext>
              </c:extLst>
            </c:dLbl>
            <c:dLbl>
              <c:idx val="13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460D-4CB4-A55C-C827DE834949}"/>
                </c:ext>
              </c:extLst>
            </c:dLbl>
            <c:dLbl>
              <c:idx val="14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E-460D-4CB4-A55C-C827DE834949}"/>
                </c:ext>
              </c:extLst>
            </c:dLbl>
            <c:dLbl>
              <c:idx val="15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F-460D-4CB4-A55C-C827DE834949}"/>
                </c:ext>
              </c:extLst>
            </c:dLbl>
            <c:dLbl>
              <c:idx val="16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460D-4CB4-A55C-C827DE834949}"/>
                </c:ext>
              </c:extLst>
            </c:dLbl>
            <c:dLbl>
              <c:idx val="17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460D-4CB4-A55C-C827DE834949}"/>
                </c:ext>
              </c:extLst>
            </c:dLbl>
            <c:dLbl>
              <c:idx val="18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460D-4CB4-A55C-C827DE834949}"/>
                </c:ext>
              </c:extLst>
            </c:dLbl>
            <c:dLbl>
              <c:idx val="19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460D-4CB4-A55C-C827DE83494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Gotham Light" panose="02000603030000020004" pitchFamily="2" charset="0"/>
                    <a:ea typeface="+mn-ea"/>
                    <a:cs typeface="+mn-cs"/>
                  </a:defRPr>
                </a:pPr>
                <a:endParaRPr lang="LID4096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eparator> </c:separator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Sheet0!$A$2:$A$7</c:f>
              <c:strCache>
                <c:ptCount val="6"/>
                <c:pt idx="0">
                  <c:v>Cat 1</c:v>
                </c:pt>
                <c:pt idx="1">
                  <c:v>Cat 2</c:v>
                </c:pt>
                <c:pt idx="2">
                  <c:v>Cat 3</c:v>
                </c:pt>
                <c:pt idx="3">
                  <c:v>Cat 4</c:v>
                </c:pt>
                <c:pt idx="4">
                  <c:v>Cat 5</c:v>
                </c:pt>
                <c:pt idx="5">
                  <c:v>Cat 6</c:v>
                </c:pt>
              </c:strCache>
            </c:strRef>
          </c:cat>
          <c:val>
            <c:numRef>
              <c:f>Sheet0!$B$2:$B$7</c:f>
              <c:numCache>
                <c:formatCode>General</c:formatCode>
                <c:ptCount val="6"/>
                <c:pt idx="0">
                  <c:v>30</c:v>
                </c:pt>
                <c:pt idx="1">
                  <c:v>20</c:v>
                </c:pt>
                <c:pt idx="2">
                  <c:v>15</c:v>
                </c:pt>
                <c:pt idx="3">
                  <c:v>10</c:v>
                </c:pt>
                <c:pt idx="4">
                  <c:v>5</c:v>
                </c:pt>
                <c:pt idx="5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4-460D-4CB4-A55C-C827DE83494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43887152"/>
        <c:axId val="343887544"/>
      </c:barChart>
      <c:catAx>
        <c:axId val="3438871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Gotham Light" panose="02000603030000020004" pitchFamily="2" charset="0"/>
                <a:ea typeface="+mn-ea"/>
                <a:cs typeface="+mn-cs"/>
              </a:defRPr>
            </a:pPr>
            <a:endParaRPr lang="LID4096"/>
          </a:p>
        </c:txPr>
        <c:crossAx val="343887544"/>
        <c:crosses val="autoZero"/>
        <c:auto val="1"/>
        <c:lblAlgn val="ctr"/>
        <c:lblOffset val="100"/>
        <c:noMultiLvlLbl val="0"/>
      </c:catAx>
      <c:valAx>
        <c:axId val="3438875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 algn="ctr"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Gotham Light" panose="02000603030000020004" pitchFamily="2" charset="0"/>
                <a:ea typeface="+mn-ea"/>
                <a:cs typeface="+mn-cs"/>
              </a:defRPr>
            </a:pPr>
            <a:endParaRPr lang="LID4096"/>
          </a:p>
        </c:txPr>
        <c:crossAx val="3438871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Gotham Light" panose="02000603030000020004" pitchFamily="2" charset="0"/>
        </a:defRPr>
      </a:pPr>
      <a:endParaRPr lang="LID4096"/>
    </a:p>
  </c:txPr>
  <c:externalData r:id="rId3">
    <c:autoUpdate val="0"/>
  </c:externalData>
</c:chartSpace>
</file>

<file path=ppt/charts/chart3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 rtl="0"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Gotham Light" panose="02000603030000020004" pitchFamily="2" charset="0"/>
              <a:ea typeface="+mn-ea"/>
              <a:cs typeface="+mn-cs"/>
            </a:defRPr>
          </a:pPr>
          <a:endParaRPr lang="LID4096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Sheet0!$B$1</c:f>
              <c:strCache>
                <c:ptCount val="1"/>
                <c:pt idx="0">
                  <c:v>Chart Title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0-460D-4CB4-A55C-C827DE834949}"/>
              </c:ext>
            </c:extLst>
          </c:dPt>
          <c:dPt>
            <c:idx val="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1-460D-4CB4-A55C-C827DE834949}"/>
              </c:ext>
            </c:extLst>
          </c:dPt>
          <c:dPt>
            <c:idx val="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2-460D-4CB4-A55C-C827DE834949}"/>
              </c:ext>
            </c:extLst>
          </c:dPt>
          <c:dPt>
            <c:idx val="3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3-460D-4CB4-A55C-C827DE834949}"/>
              </c:ext>
            </c:extLst>
          </c:dPt>
          <c:dPt>
            <c:idx val="4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4-460D-4CB4-A55C-C827DE834949}"/>
              </c:ext>
            </c:extLst>
          </c:dPt>
          <c:dPt>
            <c:idx val="5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5-460D-4CB4-A55C-C827DE834949}"/>
              </c:ext>
            </c:extLst>
          </c:dPt>
          <c:dPt>
            <c:idx val="6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6-460D-4CB4-A55C-C827DE834949}"/>
              </c:ext>
            </c:extLst>
          </c:dPt>
          <c:dPt>
            <c:idx val="7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7-460D-4CB4-A55C-C827DE834949}"/>
              </c:ext>
            </c:extLst>
          </c:dPt>
          <c:dPt>
            <c:idx val="8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8-460D-4CB4-A55C-C827DE834949}"/>
              </c:ext>
            </c:extLst>
          </c:dPt>
          <c:dPt>
            <c:idx val="9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9-460D-4CB4-A55C-C827DE834949}"/>
              </c:ext>
            </c:extLst>
          </c:dPt>
          <c:dPt>
            <c:idx val="1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A-460D-4CB4-A55C-C827DE834949}"/>
              </c:ext>
            </c:extLst>
          </c:dPt>
          <c:dPt>
            <c:idx val="1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B-460D-4CB4-A55C-C827DE834949}"/>
              </c:ext>
            </c:extLst>
          </c:dPt>
          <c:dPt>
            <c:idx val="1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C-460D-4CB4-A55C-C827DE834949}"/>
              </c:ext>
            </c:extLst>
          </c:dPt>
          <c:dPt>
            <c:idx val="13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D-460D-4CB4-A55C-C827DE834949}"/>
              </c:ext>
            </c:extLst>
          </c:dPt>
          <c:dPt>
            <c:idx val="14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E-460D-4CB4-A55C-C827DE834949}"/>
              </c:ext>
            </c:extLst>
          </c:dPt>
          <c:dPt>
            <c:idx val="15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F-460D-4CB4-A55C-C827DE834949}"/>
              </c:ext>
            </c:extLst>
          </c:dPt>
          <c:dPt>
            <c:idx val="16"/>
            <c:invertIfNegative val="0"/>
            <c:bubble3D val="0"/>
            <c:extLst>
              <c:ext xmlns:c16="http://schemas.microsoft.com/office/drawing/2014/chart" uri="{C3380CC4-5D6E-409C-BE32-E72D297353CC}">
                <c16:uniqueId val="{00000010-460D-4CB4-A55C-C827DE834949}"/>
              </c:ext>
            </c:extLst>
          </c:dPt>
          <c:dPt>
            <c:idx val="17"/>
            <c:invertIfNegative val="0"/>
            <c:bubble3D val="0"/>
            <c:extLst>
              <c:ext xmlns:c16="http://schemas.microsoft.com/office/drawing/2014/chart" uri="{C3380CC4-5D6E-409C-BE32-E72D297353CC}">
                <c16:uniqueId val="{00000011-460D-4CB4-A55C-C827DE834949}"/>
              </c:ext>
            </c:extLst>
          </c:dPt>
          <c:dPt>
            <c:idx val="18"/>
            <c:invertIfNegative val="0"/>
            <c:bubble3D val="0"/>
            <c:extLst>
              <c:ext xmlns:c16="http://schemas.microsoft.com/office/drawing/2014/chart" uri="{C3380CC4-5D6E-409C-BE32-E72D297353CC}">
                <c16:uniqueId val="{00000012-460D-4CB4-A55C-C827DE834949}"/>
              </c:ext>
            </c:extLst>
          </c:dPt>
          <c:dPt>
            <c:idx val="19"/>
            <c:invertIfNegative val="0"/>
            <c:bubble3D val="0"/>
            <c:extLst>
              <c:ext xmlns:c16="http://schemas.microsoft.com/office/drawing/2014/chart" uri="{C3380CC4-5D6E-409C-BE32-E72D297353CC}">
                <c16:uniqueId val="{00000013-460D-4CB4-A55C-C827DE834949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6C910892-0DBA-4B7D-B58F-02663A5E5020}" type="VALUE">
                      <a:rPr lang="en-US" b="1" baseline="0" smtClean="0"/>
                      <a:pPr/>
                      <a:t>[VALUE]</a:t>
                    </a:fld>
                    <a:endParaRPr lang="LID4096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0-460D-4CB4-A55C-C827DE834949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BD0B5B21-CD30-496F-82ED-918F62C7482B}" type="VALUE">
                      <a:rPr lang="en-US" b="1" baseline="0" smtClean="0"/>
                      <a:pPr/>
                      <a:t>[VALUE]</a:t>
                    </a:fld>
                    <a:endParaRPr lang="LID4096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460D-4CB4-A55C-C827DE834949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FAE4D2AE-DE50-4C69-98B1-0C464789ABA4}" type="VALUE">
                      <a:rPr lang="en-US" b="1" baseline="0" smtClean="0"/>
                      <a:pPr/>
                      <a:t>[VALUE]</a:t>
                    </a:fld>
                    <a:endParaRPr lang="LID4096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2-460D-4CB4-A55C-C827DE834949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623FD358-2000-4DFC-B173-24D015ECC3D7}" type="VALUE">
                      <a:rPr lang="en-US" b="1" baseline="0" smtClean="0"/>
                      <a:pPr/>
                      <a:t>[VALUE]</a:t>
                    </a:fld>
                    <a:endParaRPr lang="LID4096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460D-4CB4-A55C-C827DE834949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fld id="{3E14F2BA-1223-491B-A55B-7BEDCB9E5D21}" type="VALUE">
                      <a:rPr lang="en-US" b="1" baseline="0" smtClean="0"/>
                      <a:pPr/>
                      <a:t>[VALUE]</a:t>
                    </a:fld>
                    <a:endParaRPr lang="LID4096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4-460D-4CB4-A55C-C827DE834949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fld id="{462085D3-86E1-4103-AB8A-4341AB2BED42}" type="VALUE">
                      <a:rPr lang="en-US" b="1" baseline="0" smtClean="0"/>
                      <a:pPr/>
                      <a:t>[VALUE]</a:t>
                    </a:fld>
                    <a:endParaRPr lang="LID4096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460D-4CB4-A55C-C827DE834949}"/>
                </c:ext>
              </c:extLst>
            </c:dLbl>
            <c:dLbl>
              <c:idx val="6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460D-4CB4-A55C-C827DE834949}"/>
                </c:ext>
              </c:extLst>
            </c:dLbl>
            <c:dLbl>
              <c:idx val="7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460D-4CB4-A55C-C827DE834949}"/>
                </c:ext>
              </c:extLst>
            </c:dLbl>
            <c:dLbl>
              <c:idx val="8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460D-4CB4-A55C-C827DE834949}"/>
                </c:ext>
              </c:extLst>
            </c:dLbl>
            <c:dLbl>
              <c:idx val="9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460D-4CB4-A55C-C827DE834949}"/>
                </c:ext>
              </c:extLst>
            </c:dLbl>
            <c:dLbl>
              <c:idx val="10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460D-4CB4-A55C-C827DE834949}"/>
                </c:ext>
              </c:extLst>
            </c:dLbl>
            <c:dLbl>
              <c:idx val="11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460D-4CB4-A55C-C827DE834949}"/>
                </c:ext>
              </c:extLst>
            </c:dLbl>
            <c:dLbl>
              <c:idx val="12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C-460D-4CB4-A55C-C827DE834949}"/>
                </c:ext>
              </c:extLst>
            </c:dLbl>
            <c:dLbl>
              <c:idx val="13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460D-4CB4-A55C-C827DE834949}"/>
                </c:ext>
              </c:extLst>
            </c:dLbl>
            <c:dLbl>
              <c:idx val="14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E-460D-4CB4-A55C-C827DE834949}"/>
                </c:ext>
              </c:extLst>
            </c:dLbl>
            <c:dLbl>
              <c:idx val="15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F-460D-4CB4-A55C-C827DE834949}"/>
                </c:ext>
              </c:extLst>
            </c:dLbl>
            <c:dLbl>
              <c:idx val="16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460D-4CB4-A55C-C827DE834949}"/>
                </c:ext>
              </c:extLst>
            </c:dLbl>
            <c:dLbl>
              <c:idx val="17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460D-4CB4-A55C-C827DE834949}"/>
                </c:ext>
              </c:extLst>
            </c:dLbl>
            <c:dLbl>
              <c:idx val="18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460D-4CB4-A55C-C827DE834949}"/>
                </c:ext>
              </c:extLst>
            </c:dLbl>
            <c:dLbl>
              <c:idx val="19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460D-4CB4-A55C-C827DE83494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Gotham Light" panose="02000603030000020004" pitchFamily="2" charset="0"/>
                    <a:ea typeface="+mn-ea"/>
                    <a:cs typeface="+mn-cs"/>
                  </a:defRPr>
                </a:pPr>
                <a:endParaRPr lang="LID4096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eparator> </c:separator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Sheet0!$A$2:$A$7</c:f>
              <c:strCache>
                <c:ptCount val="6"/>
                <c:pt idx="0">
                  <c:v>Cat 1</c:v>
                </c:pt>
                <c:pt idx="1">
                  <c:v>Cat 2</c:v>
                </c:pt>
                <c:pt idx="2">
                  <c:v>Cat 3</c:v>
                </c:pt>
                <c:pt idx="3">
                  <c:v>Cat 4</c:v>
                </c:pt>
                <c:pt idx="4">
                  <c:v>Cat 5</c:v>
                </c:pt>
                <c:pt idx="5">
                  <c:v>Cat 6</c:v>
                </c:pt>
              </c:strCache>
            </c:strRef>
          </c:cat>
          <c:val>
            <c:numRef>
              <c:f>Sheet0!$B$2:$B$7</c:f>
              <c:numCache>
                <c:formatCode>General</c:formatCode>
                <c:ptCount val="6"/>
                <c:pt idx="0">
                  <c:v>30</c:v>
                </c:pt>
                <c:pt idx="1">
                  <c:v>20</c:v>
                </c:pt>
                <c:pt idx="2">
                  <c:v>15</c:v>
                </c:pt>
                <c:pt idx="3">
                  <c:v>10</c:v>
                </c:pt>
                <c:pt idx="4">
                  <c:v>5</c:v>
                </c:pt>
                <c:pt idx="5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4-460D-4CB4-A55C-C827DE83494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43887152"/>
        <c:axId val="343887544"/>
      </c:barChart>
      <c:catAx>
        <c:axId val="3438871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Gotham Light" panose="02000603030000020004" pitchFamily="2" charset="0"/>
                <a:ea typeface="+mn-ea"/>
                <a:cs typeface="+mn-cs"/>
              </a:defRPr>
            </a:pPr>
            <a:endParaRPr lang="LID4096"/>
          </a:p>
        </c:txPr>
        <c:crossAx val="343887544"/>
        <c:crosses val="autoZero"/>
        <c:auto val="1"/>
        <c:lblAlgn val="ctr"/>
        <c:lblOffset val="100"/>
        <c:noMultiLvlLbl val="0"/>
      </c:catAx>
      <c:valAx>
        <c:axId val="3438875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 algn="ctr"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Gotham Light" panose="02000603030000020004" pitchFamily="2" charset="0"/>
                <a:ea typeface="+mn-ea"/>
                <a:cs typeface="+mn-cs"/>
              </a:defRPr>
            </a:pPr>
            <a:endParaRPr lang="LID4096"/>
          </a:p>
        </c:txPr>
        <c:crossAx val="3438871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Gotham Light" panose="02000603030000020004" pitchFamily="2" charset="0"/>
        </a:defRPr>
      </a:pPr>
      <a:endParaRPr lang="LID4096"/>
    </a:p>
  </c:txPr>
  <c:externalData r:id="rId3">
    <c:autoUpdate val="0"/>
  </c:externalData>
</c:chartSpace>
</file>

<file path=ppt/charts/chart3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 rtl="0"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Gotham Light" panose="02000603030000020004" pitchFamily="2" charset="0"/>
              <a:ea typeface="+mn-ea"/>
              <a:cs typeface="+mn-cs"/>
            </a:defRPr>
          </a:pPr>
          <a:endParaRPr lang="LID4096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Sheet0!$B$1</c:f>
              <c:strCache>
                <c:ptCount val="1"/>
                <c:pt idx="0">
                  <c:v>Chart Title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0-460D-4CB4-A55C-C827DE834949}"/>
              </c:ext>
            </c:extLst>
          </c:dPt>
          <c:dPt>
            <c:idx val="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1-460D-4CB4-A55C-C827DE834949}"/>
              </c:ext>
            </c:extLst>
          </c:dPt>
          <c:dPt>
            <c:idx val="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2-460D-4CB4-A55C-C827DE834949}"/>
              </c:ext>
            </c:extLst>
          </c:dPt>
          <c:dPt>
            <c:idx val="3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3-460D-4CB4-A55C-C827DE834949}"/>
              </c:ext>
            </c:extLst>
          </c:dPt>
          <c:dPt>
            <c:idx val="4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4-460D-4CB4-A55C-C827DE834949}"/>
              </c:ext>
            </c:extLst>
          </c:dPt>
          <c:dPt>
            <c:idx val="5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5-460D-4CB4-A55C-C827DE834949}"/>
              </c:ext>
            </c:extLst>
          </c:dPt>
          <c:dPt>
            <c:idx val="6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6-460D-4CB4-A55C-C827DE834949}"/>
              </c:ext>
            </c:extLst>
          </c:dPt>
          <c:dPt>
            <c:idx val="7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7-460D-4CB4-A55C-C827DE834949}"/>
              </c:ext>
            </c:extLst>
          </c:dPt>
          <c:dPt>
            <c:idx val="8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8-460D-4CB4-A55C-C827DE834949}"/>
              </c:ext>
            </c:extLst>
          </c:dPt>
          <c:dPt>
            <c:idx val="9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9-460D-4CB4-A55C-C827DE834949}"/>
              </c:ext>
            </c:extLst>
          </c:dPt>
          <c:dPt>
            <c:idx val="1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A-460D-4CB4-A55C-C827DE834949}"/>
              </c:ext>
            </c:extLst>
          </c:dPt>
          <c:dPt>
            <c:idx val="1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B-460D-4CB4-A55C-C827DE834949}"/>
              </c:ext>
            </c:extLst>
          </c:dPt>
          <c:dPt>
            <c:idx val="1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C-460D-4CB4-A55C-C827DE834949}"/>
              </c:ext>
            </c:extLst>
          </c:dPt>
          <c:dPt>
            <c:idx val="13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D-460D-4CB4-A55C-C827DE834949}"/>
              </c:ext>
            </c:extLst>
          </c:dPt>
          <c:dPt>
            <c:idx val="14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E-460D-4CB4-A55C-C827DE834949}"/>
              </c:ext>
            </c:extLst>
          </c:dPt>
          <c:dPt>
            <c:idx val="15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F-460D-4CB4-A55C-C827DE834949}"/>
              </c:ext>
            </c:extLst>
          </c:dPt>
          <c:dPt>
            <c:idx val="16"/>
            <c:invertIfNegative val="0"/>
            <c:bubble3D val="0"/>
            <c:extLst>
              <c:ext xmlns:c16="http://schemas.microsoft.com/office/drawing/2014/chart" uri="{C3380CC4-5D6E-409C-BE32-E72D297353CC}">
                <c16:uniqueId val="{00000010-460D-4CB4-A55C-C827DE834949}"/>
              </c:ext>
            </c:extLst>
          </c:dPt>
          <c:dPt>
            <c:idx val="17"/>
            <c:invertIfNegative val="0"/>
            <c:bubble3D val="0"/>
            <c:extLst>
              <c:ext xmlns:c16="http://schemas.microsoft.com/office/drawing/2014/chart" uri="{C3380CC4-5D6E-409C-BE32-E72D297353CC}">
                <c16:uniqueId val="{00000011-460D-4CB4-A55C-C827DE834949}"/>
              </c:ext>
            </c:extLst>
          </c:dPt>
          <c:dPt>
            <c:idx val="18"/>
            <c:invertIfNegative val="0"/>
            <c:bubble3D val="0"/>
            <c:extLst>
              <c:ext xmlns:c16="http://schemas.microsoft.com/office/drawing/2014/chart" uri="{C3380CC4-5D6E-409C-BE32-E72D297353CC}">
                <c16:uniqueId val="{00000012-460D-4CB4-A55C-C827DE834949}"/>
              </c:ext>
            </c:extLst>
          </c:dPt>
          <c:dPt>
            <c:idx val="19"/>
            <c:invertIfNegative val="0"/>
            <c:bubble3D val="0"/>
            <c:extLst>
              <c:ext xmlns:c16="http://schemas.microsoft.com/office/drawing/2014/chart" uri="{C3380CC4-5D6E-409C-BE32-E72D297353CC}">
                <c16:uniqueId val="{00000013-460D-4CB4-A55C-C827DE834949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6C910892-0DBA-4B7D-B58F-02663A5E5020}" type="VALUE">
                      <a:rPr lang="en-US" b="1" baseline="0" smtClean="0"/>
                      <a:pPr/>
                      <a:t>[VALUE]</a:t>
                    </a:fld>
                    <a:endParaRPr lang="LID4096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0-460D-4CB4-A55C-C827DE834949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BD0B5B21-CD30-496F-82ED-918F62C7482B}" type="VALUE">
                      <a:rPr lang="en-US" b="1" baseline="0" smtClean="0"/>
                      <a:pPr/>
                      <a:t>[VALUE]</a:t>
                    </a:fld>
                    <a:endParaRPr lang="LID4096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460D-4CB4-A55C-C827DE834949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FAE4D2AE-DE50-4C69-98B1-0C464789ABA4}" type="VALUE">
                      <a:rPr lang="en-US" b="1" baseline="0" smtClean="0"/>
                      <a:pPr/>
                      <a:t>[VALUE]</a:t>
                    </a:fld>
                    <a:endParaRPr lang="LID4096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2-460D-4CB4-A55C-C827DE834949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623FD358-2000-4DFC-B173-24D015ECC3D7}" type="VALUE">
                      <a:rPr lang="en-US" b="1" baseline="0" smtClean="0"/>
                      <a:pPr/>
                      <a:t>[VALUE]</a:t>
                    </a:fld>
                    <a:endParaRPr lang="LID4096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460D-4CB4-A55C-C827DE834949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fld id="{3E14F2BA-1223-491B-A55B-7BEDCB9E5D21}" type="VALUE">
                      <a:rPr lang="en-US" b="1" baseline="0" smtClean="0"/>
                      <a:pPr/>
                      <a:t>[VALUE]</a:t>
                    </a:fld>
                    <a:endParaRPr lang="LID4096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4-460D-4CB4-A55C-C827DE834949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fld id="{462085D3-86E1-4103-AB8A-4341AB2BED42}" type="VALUE">
                      <a:rPr lang="en-US" b="1" baseline="0" smtClean="0"/>
                      <a:pPr/>
                      <a:t>[VALUE]</a:t>
                    </a:fld>
                    <a:endParaRPr lang="LID4096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460D-4CB4-A55C-C827DE834949}"/>
                </c:ext>
              </c:extLst>
            </c:dLbl>
            <c:dLbl>
              <c:idx val="6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460D-4CB4-A55C-C827DE834949}"/>
                </c:ext>
              </c:extLst>
            </c:dLbl>
            <c:dLbl>
              <c:idx val="7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460D-4CB4-A55C-C827DE834949}"/>
                </c:ext>
              </c:extLst>
            </c:dLbl>
            <c:dLbl>
              <c:idx val="8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460D-4CB4-A55C-C827DE834949}"/>
                </c:ext>
              </c:extLst>
            </c:dLbl>
            <c:dLbl>
              <c:idx val="9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460D-4CB4-A55C-C827DE834949}"/>
                </c:ext>
              </c:extLst>
            </c:dLbl>
            <c:dLbl>
              <c:idx val="10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460D-4CB4-A55C-C827DE834949}"/>
                </c:ext>
              </c:extLst>
            </c:dLbl>
            <c:dLbl>
              <c:idx val="11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460D-4CB4-A55C-C827DE834949}"/>
                </c:ext>
              </c:extLst>
            </c:dLbl>
            <c:dLbl>
              <c:idx val="12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C-460D-4CB4-A55C-C827DE834949}"/>
                </c:ext>
              </c:extLst>
            </c:dLbl>
            <c:dLbl>
              <c:idx val="13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460D-4CB4-A55C-C827DE834949}"/>
                </c:ext>
              </c:extLst>
            </c:dLbl>
            <c:dLbl>
              <c:idx val="14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E-460D-4CB4-A55C-C827DE834949}"/>
                </c:ext>
              </c:extLst>
            </c:dLbl>
            <c:dLbl>
              <c:idx val="15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F-460D-4CB4-A55C-C827DE834949}"/>
                </c:ext>
              </c:extLst>
            </c:dLbl>
            <c:dLbl>
              <c:idx val="16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460D-4CB4-A55C-C827DE834949}"/>
                </c:ext>
              </c:extLst>
            </c:dLbl>
            <c:dLbl>
              <c:idx val="17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460D-4CB4-A55C-C827DE834949}"/>
                </c:ext>
              </c:extLst>
            </c:dLbl>
            <c:dLbl>
              <c:idx val="18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460D-4CB4-A55C-C827DE834949}"/>
                </c:ext>
              </c:extLst>
            </c:dLbl>
            <c:dLbl>
              <c:idx val="19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460D-4CB4-A55C-C827DE83494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Gotham Light" panose="02000603030000020004" pitchFamily="2" charset="0"/>
                    <a:ea typeface="+mn-ea"/>
                    <a:cs typeface="+mn-cs"/>
                  </a:defRPr>
                </a:pPr>
                <a:endParaRPr lang="LID4096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eparator> </c:separator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Sheet0!$A$2:$A$7</c:f>
              <c:strCache>
                <c:ptCount val="6"/>
                <c:pt idx="0">
                  <c:v>Cat 1</c:v>
                </c:pt>
                <c:pt idx="1">
                  <c:v>Cat 2</c:v>
                </c:pt>
                <c:pt idx="2">
                  <c:v>Cat 3</c:v>
                </c:pt>
                <c:pt idx="3">
                  <c:v>Cat 4</c:v>
                </c:pt>
                <c:pt idx="4">
                  <c:v>Cat 5</c:v>
                </c:pt>
                <c:pt idx="5">
                  <c:v>Cat 6</c:v>
                </c:pt>
              </c:strCache>
            </c:strRef>
          </c:cat>
          <c:val>
            <c:numRef>
              <c:f>Sheet0!$B$2:$B$7</c:f>
              <c:numCache>
                <c:formatCode>General</c:formatCode>
                <c:ptCount val="6"/>
                <c:pt idx="0">
                  <c:v>30</c:v>
                </c:pt>
                <c:pt idx="1">
                  <c:v>20</c:v>
                </c:pt>
                <c:pt idx="2">
                  <c:v>15</c:v>
                </c:pt>
                <c:pt idx="3">
                  <c:v>10</c:v>
                </c:pt>
                <c:pt idx="4">
                  <c:v>5</c:v>
                </c:pt>
                <c:pt idx="5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4-460D-4CB4-A55C-C827DE83494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43887152"/>
        <c:axId val="343887544"/>
      </c:barChart>
      <c:catAx>
        <c:axId val="3438871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Gotham Light" panose="02000603030000020004" pitchFamily="2" charset="0"/>
                <a:ea typeface="+mn-ea"/>
                <a:cs typeface="+mn-cs"/>
              </a:defRPr>
            </a:pPr>
            <a:endParaRPr lang="LID4096"/>
          </a:p>
        </c:txPr>
        <c:crossAx val="343887544"/>
        <c:crosses val="autoZero"/>
        <c:auto val="1"/>
        <c:lblAlgn val="ctr"/>
        <c:lblOffset val="100"/>
        <c:noMultiLvlLbl val="0"/>
      </c:catAx>
      <c:valAx>
        <c:axId val="3438875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 algn="ctr"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Gotham Light" panose="02000603030000020004" pitchFamily="2" charset="0"/>
                <a:ea typeface="+mn-ea"/>
                <a:cs typeface="+mn-cs"/>
              </a:defRPr>
            </a:pPr>
            <a:endParaRPr lang="LID4096"/>
          </a:p>
        </c:txPr>
        <c:crossAx val="3438871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Gotham Light" panose="02000603030000020004" pitchFamily="2" charset="0"/>
        </a:defRPr>
      </a:pPr>
      <a:endParaRPr lang="LID4096"/>
    </a:p>
  </c:txPr>
  <c:externalData r:id="rId3">
    <c:autoUpdate val="0"/>
  </c:externalData>
</c:chartSpace>
</file>

<file path=ppt/charts/chart3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 rtl="0"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Gotham Light" panose="02000603030000020004" pitchFamily="2" charset="0"/>
              <a:ea typeface="+mn-ea"/>
              <a:cs typeface="+mn-cs"/>
            </a:defRPr>
          </a:pPr>
          <a:endParaRPr lang="LID4096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Sheet0!$B$1</c:f>
              <c:strCache>
                <c:ptCount val="1"/>
                <c:pt idx="0">
                  <c:v>Chart Title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0-460D-4CB4-A55C-C827DE834949}"/>
              </c:ext>
            </c:extLst>
          </c:dPt>
          <c:dPt>
            <c:idx val="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1-460D-4CB4-A55C-C827DE834949}"/>
              </c:ext>
            </c:extLst>
          </c:dPt>
          <c:dPt>
            <c:idx val="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2-460D-4CB4-A55C-C827DE834949}"/>
              </c:ext>
            </c:extLst>
          </c:dPt>
          <c:dPt>
            <c:idx val="3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3-460D-4CB4-A55C-C827DE834949}"/>
              </c:ext>
            </c:extLst>
          </c:dPt>
          <c:dPt>
            <c:idx val="4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4-460D-4CB4-A55C-C827DE834949}"/>
              </c:ext>
            </c:extLst>
          </c:dPt>
          <c:dPt>
            <c:idx val="5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5-460D-4CB4-A55C-C827DE834949}"/>
              </c:ext>
            </c:extLst>
          </c:dPt>
          <c:dPt>
            <c:idx val="6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6-460D-4CB4-A55C-C827DE834949}"/>
              </c:ext>
            </c:extLst>
          </c:dPt>
          <c:dPt>
            <c:idx val="7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7-460D-4CB4-A55C-C827DE834949}"/>
              </c:ext>
            </c:extLst>
          </c:dPt>
          <c:dPt>
            <c:idx val="8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8-460D-4CB4-A55C-C827DE834949}"/>
              </c:ext>
            </c:extLst>
          </c:dPt>
          <c:dPt>
            <c:idx val="9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9-460D-4CB4-A55C-C827DE834949}"/>
              </c:ext>
            </c:extLst>
          </c:dPt>
          <c:dPt>
            <c:idx val="1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A-460D-4CB4-A55C-C827DE834949}"/>
              </c:ext>
            </c:extLst>
          </c:dPt>
          <c:dPt>
            <c:idx val="1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B-460D-4CB4-A55C-C827DE834949}"/>
              </c:ext>
            </c:extLst>
          </c:dPt>
          <c:dPt>
            <c:idx val="1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C-460D-4CB4-A55C-C827DE834949}"/>
              </c:ext>
            </c:extLst>
          </c:dPt>
          <c:dPt>
            <c:idx val="13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D-460D-4CB4-A55C-C827DE834949}"/>
              </c:ext>
            </c:extLst>
          </c:dPt>
          <c:dPt>
            <c:idx val="14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E-460D-4CB4-A55C-C827DE834949}"/>
              </c:ext>
            </c:extLst>
          </c:dPt>
          <c:dPt>
            <c:idx val="15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F-460D-4CB4-A55C-C827DE834949}"/>
              </c:ext>
            </c:extLst>
          </c:dPt>
          <c:dPt>
            <c:idx val="16"/>
            <c:invertIfNegative val="0"/>
            <c:bubble3D val="0"/>
            <c:extLst>
              <c:ext xmlns:c16="http://schemas.microsoft.com/office/drawing/2014/chart" uri="{C3380CC4-5D6E-409C-BE32-E72D297353CC}">
                <c16:uniqueId val="{00000010-460D-4CB4-A55C-C827DE834949}"/>
              </c:ext>
            </c:extLst>
          </c:dPt>
          <c:dPt>
            <c:idx val="17"/>
            <c:invertIfNegative val="0"/>
            <c:bubble3D val="0"/>
            <c:extLst>
              <c:ext xmlns:c16="http://schemas.microsoft.com/office/drawing/2014/chart" uri="{C3380CC4-5D6E-409C-BE32-E72D297353CC}">
                <c16:uniqueId val="{00000011-460D-4CB4-A55C-C827DE834949}"/>
              </c:ext>
            </c:extLst>
          </c:dPt>
          <c:dPt>
            <c:idx val="18"/>
            <c:invertIfNegative val="0"/>
            <c:bubble3D val="0"/>
            <c:extLst>
              <c:ext xmlns:c16="http://schemas.microsoft.com/office/drawing/2014/chart" uri="{C3380CC4-5D6E-409C-BE32-E72D297353CC}">
                <c16:uniqueId val="{00000012-460D-4CB4-A55C-C827DE834949}"/>
              </c:ext>
            </c:extLst>
          </c:dPt>
          <c:dPt>
            <c:idx val="19"/>
            <c:invertIfNegative val="0"/>
            <c:bubble3D val="0"/>
            <c:extLst>
              <c:ext xmlns:c16="http://schemas.microsoft.com/office/drawing/2014/chart" uri="{C3380CC4-5D6E-409C-BE32-E72D297353CC}">
                <c16:uniqueId val="{00000013-460D-4CB4-A55C-C827DE834949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6C910892-0DBA-4B7D-B58F-02663A5E5020}" type="VALUE">
                      <a:rPr lang="en-US" b="1" baseline="0" smtClean="0"/>
                      <a:pPr/>
                      <a:t>[VALUE]</a:t>
                    </a:fld>
                    <a:endParaRPr lang="LID4096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0-460D-4CB4-A55C-C827DE834949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BD0B5B21-CD30-496F-82ED-918F62C7482B}" type="VALUE">
                      <a:rPr lang="en-US" b="1" baseline="0" smtClean="0"/>
                      <a:pPr/>
                      <a:t>[VALUE]</a:t>
                    </a:fld>
                    <a:endParaRPr lang="LID4096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460D-4CB4-A55C-C827DE834949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FAE4D2AE-DE50-4C69-98B1-0C464789ABA4}" type="VALUE">
                      <a:rPr lang="en-US" b="1" baseline="0" smtClean="0"/>
                      <a:pPr/>
                      <a:t>[VALUE]</a:t>
                    </a:fld>
                    <a:endParaRPr lang="LID4096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2-460D-4CB4-A55C-C827DE834949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623FD358-2000-4DFC-B173-24D015ECC3D7}" type="VALUE">
                      <a:rPr lang="en-US" b="1" baseline="0" smtClean="0"/>
                      <a:pPr/>
                      <a:t>[VALUE]</a:t>
                    </a:fld>
                    <a:endParaRPr lang="LID4096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460D-4CB4-A55C-C827DE834949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fld id="{3E14F2BA-1223-491B-A55B-7BEDCB9E5D21}" type="VALUE">
                      <a:rPr lang="en-US" b="1" baseline="0" smtClean="0"/>
                      <a:pPr/>
                      <a:t>[VALUE]</a:t>
                    </a:fld>
                    <a:endParaRPr lang="LID4096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4-460D-4CB4-A55C-C827DE834949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fld id="{462085D3-86E1-4103-AB8A-4341AB2BED42}" type="VALUE">
                      <a:rPr lang="en-US" b="1" baseline="0" smtClean="0"/>
                      <a:pPr/>
                      <a:t>[VALUE]</a:t>
                    </a:fld>
                    <a:endParaRPr lang="LID4096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460D-4CB4-A55C-C827DE834949}"/>
                </c:ext>
              </c:extLst>
            </c:dLbl>
            <c:dLbl>
              <c:idx val="6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460D-4CB4-A55C-C827DE834949}"/>
                </c:ext>
              </c:extLst>
            </c:dLbl>
            <c:dLbl>
              <c:idx val="7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460D-4CB4-A55C-C827DE834949}"/>
                </c:ext>
              </c:extLst>
            </c:dLbl>
            <c:dLbl>
              <c:idx val="8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460D-4CB4-A55C-C827DE834949}"/>
                </c:ext>
              </c:extLst>
            </c:dLbl>
            <c:dLbl>
              <c:idx val="9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460D-4CB4-A55C-C827DE834949}"/>
                </c:ext>
              </c:extLst>
            </c:dLbl>
            <c:dLbl>
              <c:idx val="10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460D-4CB4-A55C-C827DE834949}"/>
                </c:ext>
              </c:extLst>
            </c:dLbl>
            <c:dLbl>
              <c:idx val="11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460D-4CB4-A55C-C827DE834949}"/>
                </c:ext>
              </c:extLst>
            </c:dLbl>
            <c:dLbl>
              <c:idx val="12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C-460D-4CB4-A55C-C827DE834949}"/>
                </c:ext>
              </c:extLst>
            </c:dLbl>
            <c:dLbl>
              <c:idx val="13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460D-4CB4-A55C-C827DE834949}"/>
                </c:ext>
              </c:extLst>
            </c:dLbl>
            <c:dLbl>
              <c:idx val="14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E-460D-4CB4-A55C-C827DE834949}"/>
                </c:ext>
              </c:extLst>
            </c:dLbl>
            <c:dLbl>
              <c:idx val="15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F-460D-4CB4-A55C-C827DE834949}"/>
                </c:ext>
              </c:extLst>
            </c:dLbl>
            <c:dLbl>
              <c:idx val="16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460D-4CB4-A55C-C827DE834949}"/>
                </c:ext>
              </c:extLst>
            </c:dLbl>
            <c:dLbl>
              <c:idx val="17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460D-4CB4-A55C-C827DE834949}"/>
                </c:ext>
              </c:extLst>
            </c:dLbl>
            <c:dLbl>
              <c:idx val="18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460D-4CB4-A55C-C827DE834949}"/>
                </c:ext>
              </c:extLst>
            </c:dLbl>
            <c:dLbl>
              <c:idx val="19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460D-4CB4-A55C-C827DE83494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Gotham Light" panose="02000603030000020004" pitchFamily="2" charset="0"/>
                    <a:ea typeface="+mn-ea"/>
                    <a:cs typeface="+mn-cs"/>
                  </a:defRPr>
                </a:pPr>
                <a:endParaRPr lang="LID4096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eparator> </c:separator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Sheet0!$A$2:$A$7</c:f>
              <c:strCache>
                <c:ptCount val="6"/>
                <c:pt idx="0">
                  <c:v>Cat 1</c:v>
                </c:pt>
                <c:pt idx="1">
                  <c:v>Cat 2</c:v>
                </c:pt>
                <c:pt idx="2">
                  <c:v>Cat 3</c:v>
                </c:pt>
                <c:pt idx="3">
                  <c:v>Cat 4</c:v>
                </c:pt>
                <c:pt idx="4">
                  <c:v>Cat 5</c:v>
                </c:pt>
                <c:pt idx="5">
                  <c:v>Cat 6</c:v>
                </c:pt>
              </c:strCache>
            </c:strRef>
          </c:cat>
          <c:val>
            <c:numRef>
              <c:f>Sheet0!$B$2:$B$7</c:f>
              <c:numCache>
                <c:formatCode>General</c:formatCode>
                <c:ptCount val="6"/>
                <c:pt idx="0">
                  <c:v>30</c:v>
                </c:pt>
                <c:pt idx="1">
                  <c:v>20</c:v>
                </c:pt>
                <c:pt idx="2">
                  <c:v>15</c:v>
                </c:pt>
                <c:pt idx="3">
                  <c:v>10</c:v>
                </c:pt>
                <c:pt idx="4">
                  <c:v>5</c:v>
                </c:pt>
                <c:pt idx="5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4-460D-4CB4-A55C-C827DE83494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43887152"/>
        <c:axId val="343887544"/>
      </c:barChart>
      <c:catAx>
        <c:axId val="3438871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Gotham Light" panose="02000603030000020004" pitchFamily="2" charset="0"/>
                <a:ea typeface="+mn-ea"/>
                <a:cs typeface="+mn-cs"/>
              </a:defRPr>
            </a:pPr>
            <a:endParaRPr lang="LID4096"/>
          </a:p>
        </c:txPr>
        <c:crossAx val="343887544"/>
        <c:crosses val="autoZero"/>
        <c:auto val="1"/>
        <c:lblAlgn val="ctr"/>
        <c:lblOffset val="100"/>
        <c:noMultiLvlLbl val="0"/>
      </c:catAx>
      <c:valAx>
        <c:axId val="3438875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 algn="ctr"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Gotham Light" panose="02000603030000020004" pitchFamily="2" charset="0"/>
                <a:ea typeface="+mn-ea"/>
                <a:cs typeface="+mn-cs"/>
              </a:defRPr>
            </a:pPr>
            <a:endParaRPr lang="LID4096"/>
          </a:p>
        </c:txPr>
        <c:crossAx val="3438871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Gotham Light" panose="02000603030000020004" pitchFamily="2" charset="0"/>
        </a:defRPr>
      </a:pPr>
      <a:endParaRPr lang="LID4096"/>
    </a:p>
  </c:txPr>
  <c:externalData r:id="rId3">
    <c:autoUpdate val="0"/>
  </c:externalData>
</c:chartSpace>
</file>

<file path=ppt/charts/chart3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 rtl="0"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Gotham Light" panose="02000603030000020004" pitchFamily="2" charset="0"/>
              <a:ea typeface="+mn-ea"/>
              <a:cs typeface="+mn-cs"/>
            </a:defRPr>
          </a:pPr>
          <a:endParaRPr lang="LID4096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Sheet0!$B$1</c:f>
              <c:strCache>
                <c:ptCount val="1"/>
                <c:pt idx="0">
                  <c:v>Chart Title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0-460D-4CB4-A55C-C827DE834949}"/>
              </c:ext>
            </c:extLst>
          </c:dPt>
          <c:dPt>
            <c:idx val="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1-460D-4CB4-A55C-C827DE834949}"/>
              </c:ext>
            </c:extLst>
          </c:dPt>
          <c:dPt>
            <c:idx val="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2-460D-4CB4-A55C-C827DE834949}"/>
              </c:ext>
            </c:extLst>
          </c:dPt>
          <c:dPt>
            <c:idx val="3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3-460D-4CB4-A55C-C827DE834949}"/>
              </c:ext>
            </c:extLst>
          </c:dPt>
          <c:dPt>
            <c:idx val="4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4-460D-4CB4-A55C-C827DE834949}"/>
              </c:ext>
            </c:extLst>
          </c:dPt>
          <c:dPt>
            <c:idx val="5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5-460D-4CB4-A55C-C827DE834949}"/>
              </c:ext>
            </c:extLst>
          </c:dPt>
          <c:dPt>
            <c:idx val="6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6-460D-4CB4-A55C-C827DE834949}"/>
              </c:ext>
            </c:extLst>
          </c:dPt>
          <c:dPt>
            <c:idx val="7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7-460D-4CB4-A55C-C827DE834949}"/>
              </c:ext>
            </c:extLst>
          </c:dPt>
          <c:dPt>
            <c:idx val="8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8-460D-4CB4-A55C-C827DE834949}"/>
              </c:ext>
            </c:extLst>
          </c:dPt>
          <c:dPt>
            <c:idx val="9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9-460D-4CB4-A55C-C827DE834949}"/>
              </c:ext>
            </c:extLst>
          </c:dPt>
          <c:dPt>
            <c:idx val="1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A-460D-4CB4-A55C-C827DE834949}"/>
              </c:ext>
            </c:extLst>
          </c:dPt>
          <c:dPt>
            <c:idx val="1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B-460D-4CB4-A55C-C827DE834949}"/>
              </c:ext>
            </c:extLst>
          </c:dPt>
          <c:dPt>
            <c:idx val="1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C-460D-4CB4-A55C-C827DE834949}"/>
              </c:ext>
            </c:extLst>
          </c:dPt>
          <c:dPt>
            <c:idx val="13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D-460D-4CB4-A55C-C827DE834949}"/>
              </c:ext>
            </c:extLst>
          </c:dPt>
          <c:dPt>
            <c:idx val="14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E-460D-4CB4-A55C-C827DE834949}"/>
              </c:ext>
            </c:extLst>
          </c:dPt>
          <c:dPt>
            <c:idx val="15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F-460D-4CB4-A55C-C827DE834949}"/>
              </c:ext>
            </c:extLst>
          </c:dPt>
          <c:dPt>
            <c:idx val="16"/>
            <c:invertIfNegative val="0"/>
            <c:bubble3D val="0"/>
            <c:extLst>
              <c:ext xmlns:c16="http://schemas.microsoft.com/office/drawing/2014/chart" uri="{C3380CC4-5D6E-409C-BE32-E72D297353CC}">
                <c16:uniqueId val="{00000010-460D-4CB4-A55C-C827DE834949}"/>
              </c:ext>
            </c:extLst>
          </c:dPt>
          <c:dPt>
            <c:idx val="17"/>
            <c:invertIfNegative val="0"/>
            <c:bubble3D val="0"/>
            <c:extLst>
              <c:ext xmlns:c16="http://schemas.microsoft.com/office/drawing/2014/chart" uri="{C3380CC4-5D6E-409C-BE32-E72D297353CC}">
                <c16:uniqueId val="{00000011-460D-4CB4-A55C-C827DE834949}"/>
              </c:ext>
            </c:extLst>
          </c:dPt>
          <c:dPt>
            <c:idx val="18"/>
            <c:invertIfNegative val="0"/>
            <c:bubble3D val="0"/>
            <c:extLst>
              <c:ext xmlns:c16="http://schemas.microsoft.com/office/drawing/2014/chart" uri="{C3380CC4-5D6E-409C-BE32-E72D297353CC}">
                <c16:uniqueId val="{00000012-460D-4CB4-A55C-C827DE834949}"/>
              </c:ext>
            </c:extLst>
          </c:dPt>
          <c:dPt>
            <c:idx val="19"/>
            <c:invertIfNegative val="0"/>
            <c:bubble3D val="0"/>
            <c:extLst>
              <c:ext xmlns:c16="http://schemas.microsoft.com/office/drawing/2014/chart" uri="{C3380CC4-5D6E-409C-BE32-E72D297353CC}">
                <c16:uniqueId val="{00000013-460D-4CB4-A55C-C827DE834949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6C910892-0DBA-4B7D-B58F-02663A5E5020}" type="VALUE">
                      <a:rPr lang="en-US" b="1" baseline="0" smtClean="0"/>
                      <a:pPr/>
                      <a:t>[VALUE]</a:t>
                    </a:fld>
                    <a:endParaRPr lang="LID4096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0-460D-4CB4-A55C-C827DE834949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BD0B5B21-CD30-496F-82ED-918F62C7482B}" type="VALUE">
                      <a:rPr lang="en-US" b="1" baseline="0" smtClean="0"/>
                      <a:pPr/>
                      <a:t>[VALUE]</a:t>
                    </a:fld>
                    <a:endParaRPr lang="LID4096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460D-4CB4-A55C-C827DE834949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FAE4D2AE-DE50-4C69-98B1-0C464789ABA4}" type="VALUE">
                      <a:rPr lang="en-US" b="1" baseline="0" smtClean="0"/>
                      <a:pPr/>
                      <a:t>[VALUE]</a:t>
                    </a:fld>
                    <a:endParaRPr lang="LID4096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2-460D-4CB4-A55C-C827DE834949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623FD358-2000-4DFC-B173-24D015ECC3D7}" type="VALUE">
                      <a:rPr lang="en-US" b="1" baseline="0" smtClean="0"/>
                      <a:pPr/>
                      <a:t>[VALUE]</a:t>
                    </a:fld>
                    <a:endParaRPr lang="LID4096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460D-4CB4-A55C-C827DE834949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fld id="{3E14F2BA-1223-491B-A55B-7BEDCB9E5D21}" type="VALUE">
                      <a:rPr lang="en-US" b="1" baseline="0" smtClean="0"/>
                      <a:pPr/>
                      <a:t>[VALUE]</a:t>
                    </a:fld>
                    <a:endParaRPr lang="LID4096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4-460D-4CB4-A55C-C827DE834949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fld id="{462085D3-86E1-4103-AB8A-4341AB2BED42}" type="VALUE">
                      <a:rPr lang="en-US" b="1" baseline="0" smtClean="0"/>
                      <a:pPr/>
                      <a:t>[VALUE]</a:t>
                    </a:fld>
                    <a:endParaRPr lang="LID4096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460D-4CB4-A55C-C827DE834949}"/>
                </c:ext>
              </c:extLst>
            </c:dLbl>
            <c:dLbl>
              <c:idx val="6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460D-4CB4-A55C-C827DE834949}"/>
                </c:ext>
              </c:extLst>
            </c:dLbl>
            <c:dLbl>
              <c:idx val="7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460D-4CB4-A55C-C827DE834949}"/>
                </c:ext>
              </c:extLst>
            </c:dLbl>
            <c:dLbl>
              <c:idx val="8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460D-4CB4-A55C-C827DE834949}"/>
                </c:ext>
              </c:extLst>
            </c:dLbl>
            <c:dLbl>
              <c:idx val="9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460D-4CB4-A55C-C827DE834949}"/>
                </c:ext>
              </c:extLst>
            </c:dLbl>
            <c:dLbl>
              <c:idx val="10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460D-4CB4-A55C-C827DE834949}"/>
                </c:ext>
              </c:extLst>
            </c:dLbl>
            <c:dLbl>
              <c:idx val="11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460D-4CB4-A55C-C827DE834949}"/>
                </c:ext>
              </c:extLst>
            </c:dLbl>
            <c:dLbl>
              <c:idx val="12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C-460D-4CB4-A55C-C827DE834949}"/>
                </c:ext>
              </c:extLst>
            </c:dLbl>
            <c:dLbl>
              <c:idx val="13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460D-4CB4-A55C-C827DE834949}"/>
                </c:ext>
              </c:extLst>
            </c:dLbl>
            <c:dLbl>
              <c:idx val="14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E-460D-4CB4-A55C-C827DE834949}"/>
                </c:ext>
              </c:extLst>
            </c:dLbl>
            <c:dLbl>
              <c:idx val="15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F-460D-4CB4-A55C-C827DE834949}"/>
                </c:ext>
              </c:extLst>
            </c:dLbl>
            <c:dLbl>
              <c:idx val="16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460D-4CB4-A55C-C827DE834949}"/>
                </c:ext>
              </c:extLst>
            </c:dLbl>
            <c:dLbl>
              <c:idx val="17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460D-4CB4-A55C-C827DE834949}"/>
                </c:ext>
              </c:extLst>
            </c:dLbl>
            <c:dLbl>
              <c:idx val="18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460D-4CB4-A55C-C827DE834949}"/>
                </c:ext>
              </c:extLst>
            </c:dLbl>
            <c:dLbl>
              <c:idx val="19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460D-4CB4-A55C-C827DE83494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Gotham Light" panose="02000603030000020004" pitchFamily="2" charset="0"/>
                    <a:ea typeface="+mn-ea"/>
                    <a:cs typeface="+mn-cs"/>
                  </a:defRPr>
                </a:pPr>
                <a:endParaRPr lang="LID4096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eparator> </c:separator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Sheet0!$A$2:$A$7</c:f>
              <c:strCache>
                <c:ptCount val="6"/>
                <c:pt idx="0">
                  <c:v>Cat 1</c:v>
                </c:pt>
                <c:pt idx="1">
                  <c:v>Cat 2</c:v>
                </c:pt>
                <c:pt idx="2">
                  <c:v>Cat 3</c:v>
                </c:pt>
                <c:pt idx="3">
                  <c:v>Cat 4</c:v>
                </c:pt>
                <c:pt idx="4">
                  <c:v>Cat 5</c:v>
                </c:pt>
                <c:pt idx="5">
                  <c:v>Cat 6</c:v>
                </c:pt>
              </c:strCache>
            </c:strRef>
          </c:cat>
          <c:val>
            <c:numRef>
              <c:f>Sheet0!$B$2:$B$7</c:f>
              <c:numCache>
                <c:formatCode>General</c:formatCode>
                <c:ptCount val="6"/>
                <c:pt idx="0">
                  <c:v>30</c:v>
                </c:pt>
                <c:pt idx="1">
                  <c:v>20</c:v>
                </c:pt>
                <c:pt idx="2">
                  <c:v>15</c:v>
                </c:pt>
                <c:pt idx="3">
                  <c:v>10</c:v>
                </c:pt>
                <c:pt idx="4">
                  <c:v>5</c:v>
                </c:pt>
                <c:pt idx="5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4-460D-4CB4-A55C-C827DE83494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43887152"/>
        <c:axId val="343887544"/>
      </c:barChart>
      <c:catAx>
        <c:axId val="3438871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Gotham Light" panose="02000603030000020004" pitchFamily="2" charset="0"/>
                <a:ea typeface="+mn-ea"/>
                <a:cs typeface="+mn-cs"/>
              </a:defRPr>
            </a:pPr>
            <a:endParaRPr lang="LID4096"/>
          </a:p>
        </c:txPr>
        <c:crossAx val="343887544"/>
        <c:crosses val="autoZero"/>
        <c:auto val="1"/>
        <c:lblAlgn val="ctr"/>
        <c:lblOffset val="100"/>
        <c:noMultiLvlLbl val="0"/>
      </c:catAx>
      <c:valAx>
        <c:axId val="3438875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 algn="ctr"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Gotham Light" panose="02000603030000020004" pitchFamily="2" charset="0"/>
                <a:ea typeface="+mn-ea"/>
                <a:cs typeface="+mn-cs"/>
              </a:defRPr>
            </a:pPr>
            <a:endParaRPr lang="LID4096"/>
          </a:p>
        </c:txPr>
        <c:crossAx val="3438871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Gotham Light" panose="02000603030000020004" pitchFamily="2" charset="0"/>
        </a:defRPr>
      </a:pPr>
      <a:endParaRPr lang="LID4096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ubbleChart>
        <c:varyColors val="0"/>
        <c:ser>
          <c:idx val="0"/>
          <c:order val="0"/>
          <c:tx>
            <c:strRef>
              <c:f>Sheet1!$A$1</c:f>
              <c:strCache>
                <c:ptCount val="1"/>
                <c:pt idx="0">
                  <c:v>X</c:v>
                </c:pt>
              </c:strCache>
            </c:strRef>
          </c:tx>
          <c:spPr>
            <a:solidFill>
              <a:schemeClr val="accent4">
                <a:alpha val="65000"/>
              </a:schemeClr>
            </a:solidFill>
            <a:ln>
              <a:solidFill>
                <a:schemeClr val="accent4"/>
              </a:solidFill>
            </a:ln>
            <a:effectLst/>
          </c:spPr>
          <c:invertIfNegative val="0"/>
          <c:xVal>
            <c:numRef>
              <c:f>Sheet1!$A$2:$A$4</c:f>
              <c:numCache>
                <c:formatCode>General</c:formatCode>
                <c:ptCount val="3"/>
                <c:pt idx="0">
                  <c:v>7</c:v>
                </c:pt>
                <c:pt idx="1">
                  <c:v>18</c:v>
                </c:pt>
                <c:pt idx="2">
                  <c:v>26</c:v>
                </c:pt>
              </c:numCache>
            </c:numRef>
          </c:xVal>
          <c:yVal>
            <c:numRef>
              <c:f>Sheet1!$B$2:$B$4</c:f>
              <c:numCache>
                <c:formatCode>General</c:formatCode>
                <c:ptCount val="3"/>
                <c:pt idx="0">
                  <c:v>27</c:v>
                </c:pt>
                <c:pt idx="1">
                  <c:v>32</c:v>
                </c:pt>
                <c:pt idx="2">
                  <c:v>8</c:v>
                </c:pt>
              </c:numCache>
            </c:numRef>
          </c:yVal>
          <c:bubbleSize>
            <c:numRef>
              <c:f>Sheet1!$C$2:$C$4</c:f>
              <c:numCache>
                <c:formatCode>General</c:formatCode>
                <c:ptCount val="3"/>
                <c:pt idx="0">
                  <c:v>100</c:v>
                </c:pt>
                <c:pt idx="1">
                  <c:v>40</c:v>
                </c:pt>
                <c:pt idx="2">
                  <c:v>80</c:v>
                </c:pt>
              </c:numCache>
            </c:numRef>
          </c:bubbleSize>
          <c:bubble3D val="0"/>
          <c:extLst>
            <c:ext xmlns:c16="http://schemas.microsoft.com/office/drawing/2014/chart" uri="{C3380CC4-5D6E-409C-BE32-E72D297353CC}">
              <c16:uniqueId val="{00000000-2CD8-4DAF-AECC-0632029BFC2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bubbleScale val="100"/>
        <c:showNegBubbles val="0"/>
        <c:axId val="342046168"/>
        <c:axId val="343893816"/>
      </c:bubbleChart>
      <c:valAx>
        <c:axId val="342046168"/>
        <c:scaling>
          <c:orientation val="minMax"/>
          <c:max val="100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Gotham Light" panose="02000603030000020004" pitchFamily="2" charset="0"/>
                    <a:ea typeface="+mn-ea"/>
                    <a:cs typeface="+mn-cs"/>
                  </a:defRPr>
                </a:pPr>
                <a:r>
                  <a:rPr lang="en-US"/>
                  <a:t>CloudReady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Gotham Light" panose="02000603030000020004" pitchFamily="2" charset="0"/>
                  <a:ea typeface="+mn-ea"/>
                  <a:cs typeface="+mn-cs"/>
                </a:defRPr>
              </a:pPr>
              <a:endParaRPr lang="LID4096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Gotham Light" panose="02000603030000020004" pitchFamily="2" charset="0"/>
                <a:ea typeface="+mn-ea"/>
                <a:cs typeface="+mn-cs"/>
              </a:defRPr>
            </a:pPr>
            <a:endParaRPr lang="LID4096"/>
          </a:p>
        </c:txPr>
        <c:crossAx val="343893816"/>
        <c:crosses val="autoZero"/>
        <c:crossBetween val="midCat"/>
        <c:majorUnit val="10"/>
      </c:valAx>
      <c:valAx>
        <c:axId val="343893816"/>
        <c:scaling>
          <c:orientation val="minMax"/>
          <c:max val="100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Gotham Light" panose="02000603030000020004" pitchFamily="2" charset="0"/>
                    <a:ea typeface="+mn-ea"/>
                    <a:cs typeface="+mn-cs"/>
                  </a:defRPr>
                </a:pPr>
                <a:r>
                  <a:rPr lang="fr-FR"/>
                  <a:t>Business Impact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Gotham Light" panose="02000603030000020004" pitchFamily="2" charset="0"/>
                  <a:ea typeface="+mn-ea"/>
                  <a:cs typeface="+mn-cs"/>
                </a:defRPr>
              </a:pPr>
              <a:endParaRPr lang="LID4096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Gotham Light" panose="02000603030000020004" pitchFamily="2" charset="0"/>
                <a:ea typeface="+mn-ea"/>
                <a:cs typeface="+mn-cs"/>
              </a:defRPr>
            </a:pPr>
            <a:endParaRPr lang="LID4096"/>
          </a:p>
        </c:txPr>
        <c:crossAx val="342046168"/>
        <c:crosses val="autoZero"/>
        <c:crossBetween val="midCat"/>
        <c:majorUnit val="10"/>
        <c:minorUnit val="5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Gotham Light" panose="02000603030000020004" pitchFamily="2" charset="0"/>
        </a:defRPr>
      </a:pPr>
      <a:endParaRPr lang="LID4096"/>
    </a:p>
  </c:txPr>
  <c:externalData r:id="rId3">
    <c:autoUpdate val="0"/>
  </c:externalData>
</c:chartSpace>
</file>

<file path=ppt/charts/chart4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 rtl="0"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Gotham Light" panose="02000603030000020004" pitchFamily="2" charset="0"/>
              <a:ea typeface="+mn-ea"/>
              <a:cs typeface="+mn-cs"/>
            </a:defRPr>
          </a:pPr>
          <a:endParaRPr lang="LID4096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Sheet0!$B$1</c:f>
              <c:strCache>
                <c:ptCount val="1"/>
                <c:pt idx="0">
                  <c:v>Chart Title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0-460D-4CB4-A55C-C827DE834949}"/>
              </c:ext>
            </c:extLst>
          </c:dPt>
          <c:dPt>
            <c:idx val="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1-460D-4CB4-A55C-C827DE834949}"/>
              </c:ext>
            </c:extLst>
          </c:dPt>
          <c:dPt>
            <c:idx val="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2-460D-4CB4-A55C-C827DE834949}"/>
              </c:ext>
            </c:extLst>
          </c:dPt>
          <c:dPt>
            <c:idx val="3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3-460D-4CB4-A55C-C827DE834949}"/>
              </c:ext>
            </c:extLst>
          </c:dPt>
          <c:dPt>
            <c:idx val="4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4-460D-4CB4-A55C-C827DE834949}"/>
              </c:ext>
            </c:extLst>
          </c:dPt>
          <c:dPt>
            <c:idx val="5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5-460D-4CB4-A55C-C827DE834949}"/>
              </c:ext>
            </c:extLst>
          </c:dPt>
          <c:dPt>
            <c:idx val="6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6-460D-4CB4-A55C-C827DE834949}"/>
              </c:ext>
            </c:extLst>
          </c:dPt>
          <c:dPt>
            <c:idx val="7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7-460D-4CB4-A55C-C827DE834949}"/>
              </c:ext>
            </c:extLst>
          </c:dPt>
          <c:dPt>
            <c:idx val="8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8-460D-4CB4-A55C-C827DE834949}"/>
              </c:ext>
            </c:extLst>
          </c:dPt>
          <c:dPt>
            <c:idx val="9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9-460D-4CB4-A55C-C827DE834949}"/>
              </c:ext>
            </c:extLst>
          </c:dPt>
          <c:dPt>
            <c:idx val="1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A-460D-4CB4-A55C-C827DE834949}"/>
              </c:ext>
            </c:extLst>
          </c:dPt>
          <c:dPt>
            <c:idx val="1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B-460D-4CB4-A55C-C827DE834949}"/>
              </c:ext>
            </c:extLst>
          </c:dPt>
          <c:dPt>
            <c:idx val="1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C-460D-4CB4-A55C-C827DE834949}"/>
              </c:ext>
            </c:extLst>
          </c:dPt>
          <c:dPt>
            <c:idx val="13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D-460D-4CB4-A55C-C827DE834949}"/>
              </c:ext>
            </c:extLst>
          </c:dPt>
          <c:dPt>
            <c:idx val="14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E-460D-4CB4-A55C-C827DE834949}"/>
              </c:ext>
            </c:extLst>
          </c:dPt>
          <c:dPt>
            <c:idx val="15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F-460D-4CB4-A55C-C827DE834949}"/>
              </c:ext>
            </c:extLst>
          </c:dPt>
          <c:dPt>
            <c:idx val="16"/>
            <c:invertIfNegative val="0"/>
            <c:bubble3D val="0"/>
            <c:extLst>
              <c:ext xmlns:c16="http://schemas.microsoft.com/office/drawing/2014/chart" uri="{C3380CC4-5D6E-409C-BE32-E72D297353CC}">
                <c16:uniqueId val="{00000010-460D-4CB4-A55C-C827DE834949}"/>
              </c:ext>
            </c:extLst>
          </c:dPt>
          <c:dPt>
            <c:idx val="17"/>
            <c:invertIfNegative val="0"/>
            <c:bubble3D val="0"/>
            <c:extLst>
              <c:ext xmlns:c16="http://schemas.microsoft.com/office/drawing/2014/chart" uri="{C3380CC4-5D6E-409C-BE32-E72D297353CC}">
                <c16:uniqueId val="{00000011-460D-4CB4-A55C-C827DE834949}"/>
              </c:ext>
            </c:extLst>
          </c:dPt>
          <c:dPt>
            <c:idx val="18"/>
            <c:invertIfNegative val="0"/>
            <c:bubble3D val="0"/>
            <c:extLst>
              <c:ext xmlns:c16="http://schemas.microsoft.com/office/drawing/2014/chart" uri="{C3380CC4-5D6E-409C-BE32-E72D297353CC}">
                <c16:uniqueId val="{00000012-460D-4CB4-A55C-C827DE834949}"/>
              </c:ext>
            </c:extLst>
          </c:dPt>
          <c:dPt>
            <c:idx val="19"/>
            <c:invertIfNegative val="0"/>
            <c:bubble3D val="0"/>
            <c:extLst>
              <c:ext xmlns:c16="http://schemas.microsoft.com/office/drawing/2014/chart" uri="{C3380CC4-5D6E-409C-BE32-E72D297353CC}">
                <c16:uniqueId val="{00000013-460D-4CB4-A55C-C827DE834949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6C910892-0DBA-4B7D-B58F-02663A5E5020}" type="VALUE">
                      <a:rPr lang="en-US" b="1" baseline="0" smtClean="0"/>
                      <a:pPr/>
                      <a:t>[VALUE]</a:t>
                    </a:fld>
                    <a:endParaRPr lang="LID4096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0-460D-4CB4-A55C-C827DE834949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BD0B5B21-CD30-496F-82ED-918F62C7482B}" type="VALUE">
                      <a:rPr lang="en-US" b="1" baseline="0" smtClean="0"/>
                      <a:pPr/>
                      <a:t>[VALUE]</a:t>
                    </a:fld>
                    <a:endParaRPr lang="LID4096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460D-4CB4-A55C-C827DE834949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FAE4D2AE-DE50-4C69-98B1-0C464789ABA4}" type="VALUE">
                      <a:rPr lang="en-US" b="1" baseline="0" smtClean="0"/>
                      <a:pPr/>
                      <a:t>[VALUE]</a:t>
                    </a:fld>
                    <a:endParaRPr lang="LID4096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2-460D-4CB4-A55C-C827DE834949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623FD358-2000-4DFC-B173-24D015ECC3D7}" type="VALUE">
                      <a:rPr lang="en-US" b="1" baseline="0" smtClean="0"/>
                      <a:pPr/>
                      <a:t>[VALUE]</a:t>
                    </a:fld>
                    <a:endParaRPr lang="LID4096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460D-4CB4-A55C-C827DE834949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fld id="{3E14F2BA-1223-491B-A55B-7BEDCB9E5D21}" type="VALUE">
                      <a:rPr lang="en-US" b="1" baseline="0" smtClean="0"/>
                      <a:pPr/>
                      <a:t>[VALUE]</a:t>
                    </a:fld>
                    <a:endParaRPr lang="LID4096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4-460D-4CB4-A55C-C827DE834949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fld id="{462085D3-86E1-4103-AB8A-4341AB2BED42}" type="VALUE">
                      <a:rPr lang="en-US" b="1" baseline="0" smtClean="0"/>
                      <a:pPr/>
                      <a:t>[VALUE]</a:t>
                    </a:fld>
                    <a:endParaRPr lang="LID4096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460D-4CB4-A55C-C827DE834949}"/>
                </c:ext>
              </c:extLst>
            </c:dLbl>
            <c:dLbl>
              <c:idx val="6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460D-4CB4-A55C-C827DE834949}"/>
                </c:ext>
              </c:extLst>
            </c:dLbl>
            <c:dLbl>
              <c:idx val="7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460D-4CB4-A55C-C827DE834949}"/>
                </c:ext>
              </c:extLst>
            </c:dLbl>
            <c:dLbl>
              <c:idx val="8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460D-4CB4-A55C-C827DE834949}"/>
                </c:ext>
              </c:extLst>
            </c:dLbl>
            <c:dLbl>
              <c:idx val="9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460D-4CB4-A55C-C827DE834949}"/>
                </c:ext>
              </c:extLst>
            </c:dLbl>
            <c:dLbl>
              <c:idx val="10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460D-4CB4-A55C-C827DE834949}"/>
                </c:ext>
              </c:extLst>
            </c:dLbl>
            <c:dLbl>
              <c:idx val="11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460D-4CB4-A55C-C827DE834949}"/>
                </c:ext>
              </c:extLst>
            </c:dLbl>
            <c:dLbl>
              <c:idx val="12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C-460D-4CB4-A55C-C827DE834949}"/>
                </c:ext>
              </c:extLst>
            </c:dLbl>
            <c:dLbl>
              <c:idx val="13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460D-4CB4-A55C-C827DE834949}"/>
                </c:ext>
              </c:extLst>
            </c:dLbl>
            <c:dLbl>
              <c:idx val="14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E-460D-4CB4-A55C-C827DE834949}"/>
                </c:ext>
              </c:extLst>
            </c:dLbl>
            <c:dLbl>
              <c:idx val="15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F-460D-4CB4-A55C-C827DE834949}"/>
                </c:ext>
              </c:extLst>
            </c:dLbl>
            <c:dLbl>
              <c:idx val="16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460D-4CB4-A55C-C827DE834949}"/>
                </c:ext>
              </c:extLst>
            </c:dLbl>
            <c:dLbl>
              <c:idx val="17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460D-4CB4-A55C-C827DE834949}"/>
                </c:ext>
              </c:extLst>
            </c:dLbl>
            <c:dLbl>
              <c:idx val="18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460D-4CB4-A55C-C827DE834949}"/>
                </c:ext>
              </c:extLst>
            </c:dLbl>
            <c:dLbl>
              <c:idx val="19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460D-4CB4-A55C-C827DE83494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Gotham Light" panose="02000603030000020004" pitchFamily="2" charset="0"/>
                    <a:ea typeface="+mn-ea"/>
                    <a:cs typeface="+mn-cs"/>
                  </a:defRPr>
                </a:pPr>
                <a:endParaRPr lang="LID4096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eparator> </c:separator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Sheet0!$A$2:$A$7</c:f>
              <c:strCache>
                <c:ptCount val="6"/>
                <c:pt idx="0">
                  <c:v>Cat 1</c:v>
                </c:pt>
                <c:pt idx="1">
                  <c:v>Cat 2</c:v>
                </c:pt>
                <c:pt idx="2">
                  <c:v>Cat 3</c:v>
                </c:pt>
                <c:pt idx="3">
                  <c:v>Cat 4</c:v>
                </c:pt>
                <c:pt idx="4">
                  <c:v>Cat 5</c:v>
                </c:pt>
                <c:pt idx="5">
                  <c:v>Cat 6</c:v>
                </c:pt>
              </c:strCache>
            </c:strRef>
          </c:cat>
          <c:val>
            <c:numRef>
              <c:f>Sheet0!$B$2:$B$7</c:f>
              <c:numCache>
                <c:formatCode>General</c:formatCode>
                <c:ptCount val="6"/>
                <c:pt idx="0">
                  <c:v>30</c:v>
                </c:pt>
                <c:pt idx="1">
                  <c:v>20</c:v>
                </c:pt>
                <c:pt idx="2">
                  <c:v>15</c:v>
                </c:pt>
                <c:pt idx="3">
                  <c:v>10</c:v>
                </c:pt>
                <c:pt idx="4">
                  <c:v>5</c:v>
                </c:pt>
                <c:pt idx="5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4-460D-4CB4-A55C-C827DE83494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43887152"/>
        <c:axId val="343887544"/>
      </c:barChart>
      <c:catAx>
        <c:axId val="3438871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Gotham Light" panose="02000603030000020004" pitchFamily="2" charset="0"/>
                <a:ea typeface="+mn-ea"/>
                <a:cs typeface="+mn-cs"/>
              </a:defRPr>
            </a:pPr>
            <a:endParaRPr lang="LID4096"/>
          </a:p>
        </c:txPr>
        <c:crossAx val="343887544"/>
        <c:crosses val="autoZero"/>
        <c:auto val="1"/>
        <c:lblAlgn val="ctr"/>
        <c:lblOffset val="100"/>
        <c:noMultiLvlLbl val="0"/>
      </c:catAx>
      <c:valAx>
        <c:axId val="3438875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 algn="ctr"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Gotham Light" panose="02000603030000020004" pitchFamily="2" charset="0"/>
                <a:ea typeface="+mn-ea"/>
                <a:cs typeface="+mn-cs"/>
              </a:defRPr>
            </a:pPr>
            <a:endParaRPr lang="LID4096"/>
          </a:p>
        </c:txPr>
        <c:crossAx val="3438871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Gotham Light" panose="02000603030000020004" pitchFamily="2" charset="0"/>
        </a:defRPr>
      </a:pPr>
      <a:endParaRPr lang="LID4096"/>
    </a:p>
  </c:txPr>
  <c:externalData r:id="rId3">
    <c:autoUpdate val="0"/>
  </c:externalData>
</c:chartSpace>
</file>

<file path=ppt/charts/chart4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 rtl="0"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Gotham Light" panose="02000603030000020004" pitchFamily="2" charset="0"/>
              <a:ea typeface="+mn-ea"/>
              <a:cs typeface="+mn-cs"/>
            </a:defRPr>
          </a:pPr>
          <a:endParaRPr lang="LID4096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Sheet0!$B$1</c:f>
              <c:strCache>
                <c:ptCount val="1"/>
                <c:pt idx="0">
                  <c:v>Chart Title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0-460D-4CB4-A55C-C827DE834949}"/>
              </c:ext>
            </c:extLst>
          </c:dPt>
          <c:dPt>
            <c:idx val="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1-460D-4CB4-A55C-C827DE834949}"/>
              </c:ext>
            </c:extLst>
          </c:dPt>
          <c:dPt>
            <c:idx val="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2-460D-4CB4-A55C-C827DE834949}"/>
              </c:ext>
            </c:extLst>
          </c:dPt>
          <c:dPt>
            <c:idx val="3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3-460D-4CB4-A55C-C827DE834949}"/>
              </c:ext>
            </c:extLst>
          </c:dPt>
          <c:dPt>
            <c:idx val="4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4-460D-4CB4-A55C-C827DE834949}"/>
              </c:ext>
            </c:extLst>
          </c:dPt>
          <c:dPt>
            <c:idx val="5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5-460D-4CB4-A55C-C827DE834949}"/>
              </c:ext>
            </c:extLst>
          </c:dPt>
          <c:dPt>
            <c:idx val="6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6-460D-4CB4-A55C-C827DE834949}"/>
              </c:ext>
            </c:extLst>
          </c:dPt>
          <c:dPt>
            <c:idx val="7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7-460D-4CB4-A55C-C827DE834949}"/>
              </c:ext>
            </c:extLst>
          </c:dPt>
          <c:dPt>
            <c:idx val="8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8-460D-4CB4-A55C-C827DE834949}"/>
              </c:ext>
            </c:extLst>
          </c:dPt>
          <c:dPt>
            <c:idx val="9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9-460D-4CB4-A55C-C827DE834949}"/>
              </c:ext>
            </c:extLst>
          </c:dPt>
          <c:dPt>
            <c:idx val="1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A-460D-4CB4-A55C-C827DE834949}"/>
              </c:ext>
            </c:extLst>
          </c:dPt>
          <c:dPt>
            <c:idx val="1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B-460D-4CB4-A55C-C827DE834949}"/>
              </c:ext>
            </c:extLst>
          </c:dPt>
          <c:dPt>
            <c:idx val="1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C-460D-4CB4-A55C-C827DE834949}"/>
              </c:ext>
            </c:extLst>
          </c:dPt>
          <c:dPt>
            <c:idx val="13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D-460D-4CB4-A55C-C827DE834949}"/>
              </c:ext>
            </c:extLst>
          </c:dPt>
          <c:dPt>
            <c:idx val="14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E-460D-4CB4-A55C-C827DE834949}"/>
              </c:ext>
            </c:extLst>
          </c:dPt>
          <c:dPt>
            <c:idx val="15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F-460D-4CB4-A55C-C827DE834949}"/>
              </c:ext>
            </c:extLst>
          </c:dPt>
          <c:dPt>
            <c:idx val="16"/>
            <c:invertIfNegative val="0"/>
            <c:bubble3D val="0"/>
            <c:extLst>
              <c:ext xmlns:c16="http://schemas.microsoft.com/office/drawing/2014/chart" uri="{C3380CC4-5D6E-409C-BE32-E72D297353CC}">
                <c16:uniqueId val="{00000010-460D-4CB4-A55C-C827DE834949}"/>
              </c:ext>
            </c:extLst>
          </c:dPt>
          <c:dPt>
            <c:idx val="17"/>
            <c:invertIfNegative val="0"/>
            <c:bubble3D val="0"/>
            <c:extLst>
              <c:ext xmlns:c16="http://schemas.microsoft.com/office/drawing/2014/chart" uri="{C3380CC4-5D6E-409C-BE32-E72D297353CC}">
                <c16:uniqueId val="{00000011-460D-4CB4-A55C-C827DE834949}"/>
              </c:ext>
            </c:extLst>
          </c:dPt>
          <c:dPt>
            <c:idx val="18"/>
            <c:invertIfNegative val="0"/>
            <c:bubble3D val="0"/>
            <c:extLst>
              <c:ext xmlns:c16="http://schemas.microsoft.com/office/drawing/2014/chart" uri="{C3380CC4-5D6E-409C-BE32-E72D297353CC}">
                <c16:uniqueId val="{00000012-460D-4CB4-A55C-C827DE834949}"/>
              </c:ext>
            </c:extLst>
          </c:dPt>
          <c:dPt>
            <c:idx val="19"/>
            <c:invertIfNegative val="0"/>
            <c:bubble3D val="0"/>
            <c:extLst>
              <c:ext xmlns:c16="http://schemas.microsoft.com/office/drawing/2014/chart" uri="{C3380CC4-5D6E-409C-BE32-E72D297353CC}">
                <c16:uniqueId val="{00000013-460D-4CB4-A55C-C827DE834949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6C910892-0DBA-4B7D-B58F-02663A5E5020}" type="VALUE">
                      <a:rPr lang="en-US" b="1" baseline="0" smtClean="0"/>
                      <a:pPr/>
                      <a:t>[VALUE]</a:t>
                    </a:fld>
                    <a:endParaRPr lang="LID4096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0-460D-4CB4-A55C-C827DE834949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BD0B5B21-CD30-496F-82ED-918F62C7482B}" type="VALUE">
                      <a:rPr lang="en-US" b="1" baseline="0" smtClean="0"/>
                      <a:pPr/>
                      <a:t>[VALUE]</a:t>
                    </a:fld>
                    <a:endParaRPr lang="LID4096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460D-4CB4-A55C-C827DE834949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FAE4D2AE-DE50-4C69-98B1-0C464789ABA4}" type="VALUE">
                      <a:rPr lang="en-US" b="1" baseline="0" smtClean="0"/>
                      <a:pPr/>
                      <a:t>[VALUE]</a:t>
                    </a:fld>
                    <a:endParaRPr lang="LID4096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2-460D-4CB4-A55C-C827DE834949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623FD358-2000-4DFC-B173-24D015ECC3D7}" type="VALUE">
                      <a:rPr lang="en-US" b="1" baseline="0" smtClean="0"/>
                      <a:pPr/>
                      <a:t>[VALUE]</a:t>
                    </a:fld>
                    <a:endParaRPr lang="LID4096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460D-4CB4-A55C-C827DE834949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fld id="{3E14F2BA-1223-491B-A55B-7BEDCB9E5D21}" type="VALUE">
                      <a:rPr lang="en-US" b="1" baseline="0" smtClean="0"/>
                      <a:pPr/>
                      <a:t>[VALUE]</a:t>
                    </a:fld>
                    <a:endParaRPr lang="LID4096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4-460D-4CB4-A55C-C827DE834949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fld id="{462085D3-86E1-4103-AB8A-4341AB2BED42}" type="VALUE">
                      <a:rPr lang="en-US" b="1" baseline="0" smtClean="0"/>
                      <a:pPr/>
                      <a:t>[VALUE]</a:t>
                    </a:fld>
                    <a:endParaRPr lang="LID4096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460D-4CB4-A55C-C827DE834949}"/>
                </c:ext>
              </c:extLst>
            </c:dLbl>
            <c:dLbl>
              <c:idx val="6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460D-4CB4-A55C-C827DE834949}"/>
                </c:ext>
              </c:extLst>
            </c:dLbl>
            <c:dLbl>
              <c:idx val="7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460D-4CB4-A55C-C827DE834949}"/>
                </c:ext>
              </c:extLst>
            </c:dLbl>
            <c:dLbl>
              <c:idx val="8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460D-4CB4-A55C-C827DE834949}"/>
                </c:ext>
              </c:extLst>
            </c:dLbl>
            <c:dLbl>
              <c:idx val="9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460D-4CB4-A55C-C827DE834949}"/>
                </c:ext>
              </c:extLst>
            </c:dLbl>
            <c:dLbl>
              <c:idx val="10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460D-4CB4-A55C-C827DE834949}"/>
                </c:ext>
              </c:extLst>
            </c:dLbl>
            <c:dLbl>
              <c:idx val="11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460D-4CB4-A55C-C827DE834949}"/>
                </c:ext>
              </c:extLst>
            </c:dLbl>
            <c:dLbl>
              <c:idx val="12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C-460D-4CB4-A55C-C827DE834949}"/>
                </c:ext>
              </c:extLst>
            </c:dLbl>
            <c:dLbl>
              <c:idx val="13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460D-4CB4-A55C-C827DE834949}"/>
                </c:ext>
              </c:extLst>
            </c:dLbl>
            <c:dLbl>
              <c:idx val="14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E-460D-4CB4-A55C-C827DE834949}"/>
                </c:ext>
              </c:extLst>
            </c:dLbl>
            <c:dLbl>
              <c:idx val="15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F-460D-4CB4-A55C-C827DE834949}"/>
                </c:ext>
              </c:extLst>
            </c:dLbl>
            <c:dLbl>
              <c:idx val="16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460D-4CB4-A55C-C827DE834949}"/>
                </c:ext>
              </c:extLst>
            </c:dLbl>
            <c:dLbl>
              <c:idx val="17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460D-4CB4-A55C-C827DE834949}"/>
                </c:ext>
              </c:extLst>
            </c:dLbl>
            <c:dLbl>
              <c:idx val="18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460D-4CB4-A55C-C827DE834949}"/>
                </c:ext>
              </c:extLst>
            </c:dLbl>
            <c:dLbl>
              <c:idx val="19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460D-4CB4-A55C-C827DE83494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Gotham Light" panose="02000603030000020004" pitchFamily="2" charset="0"/>
                    <a:ea typeface="+mn-ea"/>
                    <a:cs typeface="+mn-cs"/>
                  </a:defRPr>
                </a:pPr>
                <a:endParaRPr lang="LID4096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eparator> </c:separator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Sheet0!$A$2:$A$7</c:f>
              <c:strCache>
                <c:ptCount val="6"/>
                <c:pt idx="0">
                  <c:v>Cat 1</c:v>
                </c:pt>
                <c:pt idx="1">
                  <c:v>Cat 2</c:v>
                </c:pt>
                <c:pt idx="2">
                  <c:v>Cat 3</c:v>
                </c:pt>
                <c:pt idx="3">
                  <c:v>Cat 4</c:v>
                </c:pt>
                <c:pt idx="4">
                  <c:v>Cat 5</c:v>
                </c:pt>
                <c:pt idx="5">
                  <c:v>Cat 6</c:v>
                </c:pt>
              </c:strCache>
            </c:strRef>
          </c:cat>
          <c:val>
            <c:numRef>
              <c:f>Sheet0!$B$2:$B$7</c:f>
              <c:numCache>
                <c:formatCode>General</c:formatCode>
                <c:ptCount val="6"/>
                <c:pt idx="0">
                  <c:v>30</c:v>
                </c:pt>
                <c:pt idx="1">
                  <c:v>20</c:v>
                </c:pt>
                <c:pt idx="2">
                  <c:v>15</c:v>
                </c:pt>
                <c:pt idx="3">
                  <c:v>10</c:v>
                </c:pt>
                <c:pt idx="4">
                  <c:v>5</c:v>
                </c:pt>
                <c:pt idx="5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4-460D-4CB4-A55C-C827DE83494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43887152"/>
        <c:axId val="343887544"/>
      </c:barChart>
      <c:catAx>
        <c:axId val="3438871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Gotham Light" panose="02000603030000020004" pitchFamily="2" charset="0"/>
                <a:ea typeface="+mn-ea"/>
                <a:cs typeface="+mn-cs"/>
              </a:defRPr>
            </a:pPr>
            <a:endParaRPr lang="LID4096"/>
          </a:p>
        </c:txPr>
        <c:crossAx val="343887544"/>
        <c:crosses val="autoZero"/>
        <c:auto val="1"/>
        <c:lblAlgn val="ctr"/>
        <c:lblOffset val="100"/>
        <c:noMultiLvlLbl val="0"/>
      </c:catAx>
      <c:valAx>
        <c:axId val="3438875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 algn="ctr"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Gotham Light" panose="02000603030000020004" pitchFamily="2" charset="0"/>
                <a:ea typeface="+mn-ea"/>
                <a:cs typeface="+mn-cs"/>
              </a:defRPr>
            </a:pPr>
            <a:endParaRPr lang="LID4096"/>
          </a:p>
        </c:txPr>
        <c:crossAx val="3438871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Gotham Light" panose="02000603030000020004" pitchFamily="2" charset="0"/>
        </a:defRPr>
      </a:pPr>
      <a:endParaRPr lang="LID4096"/>
    </a:p>
  </c:txPr>
  <c:externalData r:id="rId3">
    <c:autoUpdate val="0"/>
  </c:externalData>
</c:chartSpace>
</file>

<file path=ppt/charts/chart4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 rtl="0"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Gotham Light" panose="02000603030000020004" pitchFamily="2" charset="0"/>
              <a:ea typeface="+mn-ea"/>
              <a:cs typeface="+mn-cs"/>
            </a:defRPr>
          </a:pPr>
          <a:endParaRPr lang="LID4096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Sheet0!$B$1</c:f>
              <c:strCache>
                <c:ptCount val="1"/>
                <c:pt idx="0">
                  <c:v>Chart Title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0-460D-4CB4-A55C-C827DE834949}"/>
              </c:ext>
            </c:extLst>
          </c:dPt>
          <c:dPt>
            <c:idx val="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1-460D-4CB4-A55C-C827DE834949}"/>
              </c:ext>
            </c:extLst>
          </c:dPt>
          <c:dPt>
            <c:idx val="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2-460D-4CB4-A55C-C827DE834949}"/>
              </c:ext>
            </c:extLst>
          </c:dPt>
          <c:dPt>
            <c:idx val="3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3-460D-4CB4-A55C-C827DE834949}"/>
              </c:ext>
            </c:extLst>
          </c:dPt>
          <c:dPt>
            <c:idx val="4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4-460D-4CB4-A55C-C827DE834949}"/>
              </c:ext>
            </c:extLst>
          </c:dPt>
          <c:dPt>
            <c:idx val="5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5-460D-4CB4-A55C-C827DE834949}"/>
              </c:ext>
            </c:extLst>
          </c:dPt>
          <c:dPt>
            <c:idx val="6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6-460D-4CB4-A55C-C827DE834949}"/>
              </c:ext>
            </c:extLst>
          </c:dPt>
          <c:dPt>
            <c:idx val="7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7-460D-4CB4-A55C-C827DE834949}"/>
              </c:ext>
            </c:extLst>
          </c:dPt>
          <c:dPt>
            <c:idx val="8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8-460D-4CB4-A55C-C827DE834949}"/>
              </c:ext>
            </c:extLst>
          </c:dPt>
          <c:dPt>
            <c:idx val="9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9-460D-4CB4-A55C-C827DE834949}"/>
              </c:ext>
            </c:extLst>
          </c:dPt>
          <c:dPt>
            <c:idx val="1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A-460D-4CB4-A55C-C827DE834949}"/>
              </c:ext>
            </c:extLst>
          </c:dPt>
          <c:dPt>
            <c:idx val="1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B-460D-4CB4-A55C-C827DE834949}"/>
              </c:ext>
            </c:extLst>
          </c:dPt>
          <c:dPt>
            <c:idx val="1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C-460D-4CB4-A55C-C827DE834949}"/>
              </c:ext>
            </c:extLst>
          </c:dPt>
          <c:dPt>
            <c:idx val="13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D-460D-4CB4-A55C-C827DE834949}"/>
              </c:ext>
            </c:extLst>
          </c:dPt>
          <c:dPt>
            <c:idx val="14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E-460D-4CB4-A55C-C827DE834949}"/>
              </c:ext>
            </c:extLst>
          </c:dPt>
          <c:dPt>
            <c:idx val="15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F-460D-4CB4-A55C-C827DE834949}"/>
              </c:ext>
            </c:extLst>
          </c:dPt>
          <c:dPt>
            <c:idx val="16"/>
            <c:invertIfNegative val="0"/>
            <c:bubble3D val="0"/>
            <c:extLst>
              <c:ext xmlns:c16="http://schemas.microsoft.com/office/drawing/2014/chart" uri="{C3380CC4-5D6E-409C-BE32-E72D297353CC}">
                <c16:uniqueId val="{00000010-460D-4CB4-A55C-C827DE834949}"/>
              </c:ext>
            </c:extLst>
          </c:dPt>
          <c:dPt>
            <c:idx val="17"/>
            <c:invertIfNegative val="0"/>
            <c:bubble3D val="0"/>
            <c:extLst>
              <c:ext xmlns:c16="http://schemas.microsoft.com/office/drawing/2014/chart" uri="{C3380CC4-5D6E-409C-BE32-E72D297353CC}">
                <c16:uniqueId val="{00000011-460D-4CB4-A55C-C827DE834949}"/>
              </c:ext>
            </c:extLst>
          </c:dPt>
          <c:dPt>
            <c:idx val="18"/>
            <c:invertIfNegative val="0"/>
            <c:bubble3D val="0"/>
            <c:extLst>
              <c:ext xmlns:c16="http://schemas.microsoft.com/office/drawing/2014/chart" uri="{C3380CC4-5D6E-409C-BE32-E72D297353CC}">
                <c16:uniqueId val="{00000012-460D-4CB4-A55C-C827DE834949}"/>
              </c:ext>
            </c:extLst>
          </c:dPt>
          <c:dPt>
            <c:idx val="19"/>
            <c:invertIfNegative val="0"/>
            <c:bubble3D val="0"/>
            <c:extLst>
              <c:ext xmlns:c16="http://schemas.microsoft.com/office/drawing/2014/chart" uri="{C3380CC4-5D6E-409C-BE32-E72D297353CC}">
                <c16:uniqueId val="{00000013-460D-4CB4-A55C-C827DE834949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6C910892-0DBA-4B7D-B58F-02663A5E5020}" type="VALUE">
                      <a:rPr lang="en-US" b="1" baseline="0" smtClean="0"/>
                      <a:pPr/>
                      <a:t>[VALUE]</a:t>
                    </a:fld>
                    <a:endParaRPr lang="LID4096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0-460D-4CB4-A55C-C827DE834949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BD0B5B21-CD30-496F-82ED-918F62C7482B}" type="VALUE">
                      <a:rPr lang="en-US" b="1" baseline="0" smtClean="0"/>
                      <a:pPr/>
                      <a:t>[VALUE]</a:t>
                    </a:fld>
                    <a:endParaRPr lang="LID4096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460D-4CB4-A55C-C827DE834949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FAE4D2AE-DE50-4C69-98B1-0C464789ABA4}" type="VALUE">
                      <a:rPr lang="en-US" b="1" baseline="0" smtClean="0"/>
                      <a:pPr/>
                      <a:t>[VALUE]</a:t>
                    </a:fld>
                    <a:endParaRPr lang="LID4096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2-460D-4CB4-A55C-C827DE834949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623FD358-2000-4DFC-B173-24D015ECC3D7}" type="VALUE">
                      <a:rPr lang="en-US" b="1" baseline="0" smtClean="0"/>
                      <a:pPr/>
                      <a:t>[VALUE]</a:t>
                    </a:fld>
                    <a:endParaRPr lang="LID4096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460D-4CB4-A55C-C827DE834949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fld id="{3E14F2BA-1223-491B-A55B-7BEDCB9E5D21}" type="VALUE">
                      <a:rPr lang="en-US" b="1" baseline="0" smtClean="0"/>
                      <a:pPr/>
                      <a:t>[VALUE]</a:t>
                    </a:fld>
                    <a:endParaRPr lang="LID4096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4-460D-4CB4-A55C-C827DE834949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fld id="{462085D3-86E1-4103-AB8A-4341AB2BED42}" type="VALUE">
                      <a:rPr lang="en-US" b="1" baseline="0" smtClean="0"/>
                      <a:pPr/>
                      <a:t>[VALUE]</a:t>
                    </a:fld>
                    <a:endParaRPr lang="LID4096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460D-4CB4-A55C-C827DE834949}"/>
                </c:ext>
              </c:extLst>
            </c:dLbl>
            <c:dLbl>
              <c:idx val="6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460D-4CB4-A55C-C827DE834949}"/>
                </c:ext>
              </c:extLst>
            </c:dLbl>
            <c:dLbl>
              <c:idx val="7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460D-4CB4-A55C-C827DE834949}"/>
                </c:ext>
              </c:extLst>
            </c:dLbl>
            <c:dLbl>
              <c:idx val="8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460D-4CB4-A55C-C827DE834949}"/>
                </c:ext>
              </c:extLst>
            </c:dLbl>
            <c:dLbl>
              <c:idx val="9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460D-4CB4-A55C-C827DE834949}"/>
                </c:ext>
              </c:extLst>
            </c:dLbl>
            <c:dLbl>
              <c:idx val="10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460D-4CB4-A55C-C827DE834949}"/>
                </c:ext>
              </c:extLst>
            </c:dLbl>
            <c:dLbl>
              <c:idx val="11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460D-4CB4-A55C-C827DE834949}"/>
                </c:ext>
              </c:extLst>
            </c:dLbl>
            <c:dLbl>
              <c:idx val="12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C-460D-4CB4-A55C-C827DE834949}"/>
                </c:ext>
              </c:extLst>
            </c:dLbl>
            <c:dLbl>
              <c:idx val="13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460D-4CB4-A55C-C827DE834949}"/>
                </c:ext>
              </c:extLst>
            </c:dLbl>
            <c:dLbl>
              <c:idx val="14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E-460D-4CB4-A55C-C827DE834949}"/>
                </c:ext>
              </c:extLst>
            </c:dLbl>
            <c:dLbl>
              <c:idx val="15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F-460D-4CB4-A55C-C827DE834949}"/>
                </c:ext>
              </c:extLst>
            </c:dLbl>
            <c:dLbl>
              <c:idx val="16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460D-4CB4-A55C-C827DE834949}"/>
                </c:ext>
              </c:extLst>
            </c:dLbl>
            <c:dLbl>
              <c:idx val="17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460D-4CB4-A55C-C827DE834949}"/>
                </c:ext>
              </c:extLst>
            </c:dLbl>
            <c:dLbl>
              <c:idx val="18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460D-4CB4-A55C-C827DE834949}"/>
                </c:ext>
              </c:extLst>
            </c:dLbl>
            <c:dLbl>
              <c:idx val="19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460D-4CB4-A55C-C827DE83494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Gotham Light" panose="02000603030000020004" pitchFamily="2" charset="0"/>
                    <a:ea typeface="+mn-ea"/>
                    <a:cs typeface="+mn-cs"/>
                  </a:defRPr>
                </a:pPr>
                <a:endParaRPr lang="LID4096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eparator> </c:separator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Sheet0!$A$2:$A$7</c:f>
              <c:strCache>
                <c:ptCount val="6"/>
                <c:pt idx="0">
                  <c:v>Cat 1</c:v>
                </c:pt>
                <c:pt idx="1">
                  <c:v>Cat 2</c:v>
                </c:pt>
                <c:pt idx="2">
                  <c:v>Cat 3</c:v>
                </c:pt>
                <c:pt idx="3">
                  <c:v>Cat 4</c:v>
                </c:pt>
                <c:pt idx="4">
                  <c:v>Cat 5</c:v>
                </c:pt>
                <c:pt idx="5">
                  <c:v>Cat 6</c:v>
                </c:pt>
              </c:strCache>
            </c:strRef>
          </c:cat>
          <c:val>
            <c:numRef>
              <c:f>Sheet0!$B$2:$B$7</c:f>
              <c:numCache>
                <c:formatCode>General</c:formatCode>
                <c:ptCount val="6"/>
                <c:pt idx="0">
                  <c:v>30</c:v>
                </c:pt>
                <c:pt idx="1">
                  <c:v>20</c:v>
                </c:pt>
                <c:pt idx="2">
                  <c:v>15</c:v>
                </c:pt>
                <c:pt idx="3">
                  <c:v>10</c:v>
                </c:pt>
                <c:pt idx="4">
                  <c:v>5</c:v>
                </c:pt>
                <c:pt idx="5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4-460D-4CB4-A55C-C827DE83494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43887152"/>
        <c:axId val="343887544"/>
      </c:barChart>
      <c:catAx>
        <c:axId val="3438871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Gotham Light" panose="02000603030000020004" pitchFamily="2" charset="0"/>
                <a:ea typeface="+mn-ea"/>
                <a:cs typeface="+mn-cs"/>
              </a:defRPr>
            </a:pPr>
            <a:endParaRPr lang="LID4096"/>
          </a:p>
        </c:txPr>
        <c:crossAx val="343887544"/>
        <c:crosses val="autoZero"/>
        <c:auto val="1"/>
        <c:lblAlgn val="ctr"/>
        <c:lblOffset val="100"/>
        <c:noMultiLvlLbl val="0"/>
      </c:catAx>
      <c:valAx>
        <c:axId val="3438875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 algn="ctr"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Gotham Light" panose="02000603030000020004" pitchFamily="2" charset="0"/>
                <a:ea typeface="+mn-ea"/>
                <a:cs typeface="+mn-cs"/>
              </a:defRPr>
            </a:pPr>
            <a:endParaRPr lang="LID4096"/>
          </a:p>
        </c:txPr>
        <c:crossAx val="3438871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Gotham Light" panose="02000603030000020004" pitchFamily="2" charset="0"/>
        </a:defRPr>
      </a:pPr>
      <a:endParaRPr lang="LID4096"/>
    </a:p>
  </c:txPr>
  <c:externalData r:id="rId3">
    <c:autoUpdate val="0"/>
  </c:externalData>
</c:chartSpace>
</file>

<file path=ppt/charts/chart4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 rtl="0"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Gotham Light" panose="02000603030000020004" pitchFamily="2" charset="0"/>
              <a:ea typeface="+mn-ea"/>
              <a:cs typeface="+mn-cs"/>
            </a:defRPr>
          </a:pPr>
          <a:endParaRPr lang="LID4096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Sheet0!$B$1</c:f>
              <c:strCache>
                <c:ptCount val="1"/>
                <c:pt idx="0">
                  <c:v>Chart Title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0-460D-4CB4-A55C-C827DE834949}"/>
              </c:ext>
            </c:extLst>
          </c:dPt>
          <c:dPt>
            <c:idx val="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1-460D-4CB4-A55C-C827DE834949}"/>
              </c:ext>
            </c:extLst>
          </c:dPt>
          <c:dPt>
            <c:idx val="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2-460D-4CB4-A55C-C827DE834949}"/>
              </c:ext>
            </c:extLst>
          </c:dPt>
          <c:dPt>
            <c:idx val="3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3-460D-4CB4-A55C-C827DE834949}"/>
              </c:ext>
            </c:extLst>
          </c:dPt>
          <c:dPt>
            <c:idx val="4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4-460D-4CB4-A55C-C827DE834949}"/>
              </c:ext>
            </c:extLst>
          </c:dPt>
          <c:dPt>
            <c:idx val="5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5-460D-4CB4-A55C-C827DE834949}"/>
              </c:ext>
            </c:extLst>
          </c:dPt>
          <c:dPt>
            <c:idx val="6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6-460D-4CB4-A55C-C827DE834949}"/>
              </c:ext>
            </c:extLst>
          </c:dPt>
          <c:dPt>
            <c:idx val="7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7-460D-4CB4-A55C-C827DE834949}"/>
              </c:ext>
            </c:extLst>
          </c:dPt>
          <c:dPt>
            <c:idx val="8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8-460D-4CB4-A55C-C827DE834949}"/>
              </c:ext>
            </c:extLst>
          </c:dPt>
          <c:dPt>
            <c:idx val="9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9-460D-4CB4-A55C-C827DE834949}"/>
              </c:ext>
            </c:extLst>
          </c:dPt>
          <c:dPt>
            <c:idx val="1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A-460D-4CB4-A55C-C827DE834949}"/>
              </c:ext>
            </c:extLst>
          </c:dPt>
          <c:dPt>
            <c:idx val="1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B-460D-4CB4-A55C-C827DE834949}"/>
              </c:ext>
            </c:extLst>
          </c:dPt>
          <c:dPt>
            <c:idx val="1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C-460D-4CB4-A55C-C827DE834949}"/>
              </c:ext>
            </c:extLst>
          </c:dPt>
          <c:dPt>
            <c:idx val="13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D-460D-4CB4-A55C-C827DE834949}"/>
              </c:ext>
            </c:extLst>
          </c:dPt>
          <c:dPt>
            <c:idx val="14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E-460D-4CB4-A55C-C827DE834949}"/>
              </c:ext>
            </c:extLst>
          </c:dPt>
          <c:dPt>
            <c:idx val="15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F-460D-4CB4-A55C-C827DE834949}"/>
              </c:ext>
            </c:extLst>
          </c:dPt>
          <c:dPt>
            <c:idx val="16"/>
            <c:invertIfNegative val="0"/>
            <c:bubble3D val="0"/>
            <c:extLst>
              <c:ext xmlns:c16="http://schemas.microsoft.com/office/drawing/2014/chart" uri="{C3380CC4-5D6E-409C-BE32-E72D297353CC}">
                <c16:uniqueId val="{00000010-460D-4CB4-A55C-C827DE834949}"/>
              </c:ext>
            </c:extLst>
          </c:dPt>
          <c:dPt>
            <c:idx val="17"/>
            <c:invertIfNegative val="0"/>
            <c:bubble3D val="0"/>
            <c:extLst>
              <c:ext xmlns:c16="http://schemas.microsoft.com/office/drawing/2014/chart" uri="{C3380CC4-5D6E-409C-BE32-E72D297353CC}">
                <c16:uniqueId val="{00000011-460D-4CB4-A55C-C827DE834949}"/>
              </c:ext>
            </c:extLst>
          </c:dPt>
          <c:dPt>
            <c:idx val="18"/>
            <c:invertIfNegative val="0"/>
            <c:bubble3D val="0"/>
            <c:extLst>
              <c:ext xmlns:c16="http://schemas.microsoft.com/office/drawing/2014/chart" uri="{C3380CC4-5D6E-409C-BE32-E72D297353CC}">
                <c16:uniqueId val="{00000012-460D-4CB4-A55C-C827DE834949}"/>
              </c:ext>
            </c:extLst>
          </c:dPt>
          <c:dPt>
            <c:idx val="19"/>
            <c:invertIfNegative val="0"/>
            <c:bubble3D val="0"/>
            <c:extLst>
              <c:ext xmlns:c16="http://schemas.microsoft.com/office/drawing/2014/chart" uri="{C3380CC4-5D6E-409C-BE32-E72D297353CC}">
                <c16:uniqueId val="{00000013-460D-4CB4-A55C-C827DE834949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6C910892-0DBA-4B7D-B58F-02663A5E5020}" type="VALUE">
                      <a:rPr lang="en-US" b="1" baseline="0" smtClean="0"/>
                      <a:pPr/>
                      <a:t>[VALUE]</a:t>
                    </a:fld>
                    <a:endParaRPr lang="LID4096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0-460D-4CB4-A55C-C827DE834949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BD0B5B21-CD30-496F-82ED-918F62C7482B}" type="VALUE">
                      <a:rPr lang="en-US" b="1" baseline="0" smtClean="0"/>
                      <a:pPr/>
                      <a:t>[VALUE]</a:t>
                    </a:fld>
                    <a:endParaRPr lang="LID4096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460D-4CB4-A55C-C827DE834949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FAE4D2AE-DE50-4C69-98B1-0C464789ABA4}" type="VALUE">
                      <a:rPr lang="en-US" b="1" baseline="0" smtClean="0"/>
                      <a:pPr/>
                      <a:t>[VALUE]</a:t>
                    </a:fld>
                    <a:endParaRPr lang="LID4096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2-460D-4CB4-A55C-C827DE834949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623FD358-2000-4DFC-B173-24D015ECC3D7}" type="VALUE">
                      <a:rPr lang="en-US" b="1" baseline="0" smtClean="0"/>
                      <a:pPr/>
                      <a:t>[VALUE]</a:t>
                    </a:fld>
                    <a:endParaRPr lang="LID4096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460D-4CB4-A55C-C827DE834949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fld id="{3E14F2BA-1223-491B-A55B-7BEDCB9E5D21}" type="VALUE">
                      <a:rPr lang="en-US" b="1" baseline="0" smtClean="0"/>
                      <a:pPr/>
                      <a:t>[VALUE]</a:t>
                    </a:fld>
                    <a:endParaRPr lang="LID4096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4-460D-4CB4-A55C-C827DE834949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fld id="{462085D3-86E1-4103-AB8A-4341AB2BED42}" type="VALUE">
                      <a:rPr lang="en-US" b="1" baseline="0" smtClean="0"/>
                      <a:pPr/>
                      <a:t>[VALUE]</a:t>
                    </a:fld>
                    <a:endParaRPr lang="LID4096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460D-4CB4-A55C-C827DE834949}"/>
                </c:ext>
              </c:extLst>
            </c:dLbl>
            <c:dLbl>
              <c:idx val="6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460D-4CB4-A55C-C827DE834949}"/>
                </c:ext>
              </c:extLst>
            </c:dLbl>
            <c:dLbl>
              <c:idx val="7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460D-4CB4-A55C-C827DE834949}"/>
                </c:ext>
              </c:extLst>
            </c:dLbl>
            <c:dLbl>
              <c:idx val="8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460D-4CB4-A55C-C827DE834949}"/>
                </c:ext>
              </c:extLst>
            </c:dLbl>
            <c:dLbl>
              <c:idx val="9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460D-4CB4-A55C-C827DE834949}"/>
                </c:ext>
              </c:extLst>
            </c:dLbl>
            <c:dLbl>
              <c:idx val="10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460D-4CB4-A55C-C827DE834949}"/>
                </c:ext>
              </c:extLst>
            </c:dLbl>
            <c:dLbl>
              <c:idx val="11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460D-4CB4-A55C-C827DE834949}"/>
                </c:ext>
              </c:extLst>
            </c:dLbl>
            <c:dLbl>
              <c:idx val="12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C-460D-4CB4-A55C-C827DE834949}"/>
                </c:ext>
              </c:extLst>
            </c:dLbl>
            <c:dLbl>
              <c:idx val="13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460D-4CB4-A55C-C827DE834949}"/>
                </c:ext>
              </c:extLst>
            </c:dLbl>
            <c:dLbl>
              <c:idx val="14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E-460D-4CB4-A55C-C827DE834949}"/>
                </c:ext>
              </c:extLst>
            </c:dLbl>
            <c:dLbl>
              <c:idx val="15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F-460D-4CB4-A55C-C827DE834949}"/>
                </c:ext>
              </c:extLst>
            </c:dLbl>
            <c:dLbl>
              <c:idx val="16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460D-4CB4-A55C-C827DE834949}"/>
                </c:ext>
              </c:extLst>
            </c:dLbl>
            <c:dLbl>
              <c:idx val="17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460D-4CB4-A55C-C827DE834949}"/>
                </c:ext>
              </c:extLst>
            </c:dLbl>
            <c:dLbl>
              <c:idx val="18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460D-4CB4-A55C-C827DE834949}"/>
                </c:ext>
              </c:extLst>
            </c:dLbl>
            <c:dLbl>
              <c:idx val="19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460D-4CB4-A55C-C827DE83494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Gotham Light" panose="02000603030000020004" pitchFamily="2" charset="0"/>
                    <a:ea typeface="+mn-ea"/>
                    <a:cs typeface="+mn-cs"/>
                  </a:defRPr>
                </a:pPr>
                <a:endParaRPr lang="LID4096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eparator> </c:separator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Sheet0!$A$2:$A$7</c:f>
              <c:strCache>
                <c:ptCount val="6"/>
                <c:pt idx="0">
                  <c:v>Cat 1</c:v>
                </c:pt>
                <c:pt idx="1">
                  <c:v>Cat 2</c:v>
                </c:pt>
                <c:pt idx="2">
                  <c:v>Cat 3</c:v>
                </c:pt>
                <c:pt idx="3">
                  <c:v>Cat 4</c:v>
                </c:pt>
                <c:pt idx="4">
                  <c:v>Cat 5</c:v>
                </c:pt>
                <c:pt idx="5">
                  <c:v>Cat 6</c:v>
                </c:pt>
              </c:strCache>
            </c:strRef>
          </c:cat>
          <c:val>
            <c:numRef>
              <c:f>Sheet0!$B$2:$B$7</c:f>
              <c:numCache>
                <c:formatCode>General</c:formatCode>
                <c:ptCount val="6"/>
                <c:pt idx="0">
                  <c:v>30</c:v>
                </c:pt>
                <c:pt idx="1">
                  <c:v>20</c:v>
                </c:pt>
                <c:pt idx="2">
                  <c:v>15</c:v>
                </c:pt>
                <c:pt idx="3">
                  <c:v>10</c:v>
                </c:pt>
                <c:pt idx="4">
                  <c:v>5</c:v>
                </c:pt>
                <c:pt idx="5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4-460D-4CB4-A55C-C827DE83494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43887152"/>
        <c:axId val="343887544"/>
      </c:barChart>
      <c:catAx>
        <c:axId val="3438871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Gotham Light" panose="02000603030000020004" pitchFamily="2" charset="0"/>
                <a:ea typeface="+mn-ea"/>
                <a:cs typeface="+mn-cs"/>
              </a:defRPr>
            </a:pPr>
            <a:endParaRPr lang="LID4096"/>
          </a:p>
        </c:txPr>
        <c:crossAx val="343887544"/>
        <c:crosses val="autoZero"/>
        <c:auto val="1"/>
        <c:lblAlgn val="ctr"/>
        <c:lblOffset val="100"/>
        <c:noMultiLvlLbl val="0"/>
      </c:catAx>
      <c:valAx>
        <c:axId val="3438875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 algn="ctr"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Gotham Light" panose="02000603030000020004" pitchFamily="2" charset="0"/>
                <a:ea typeface="+mn-ea"/>
                <a:cs typeface="+mn-cs"/>
              </a:defRPr>
            </a:pPr>
            <a:endParaRPr lang="LID4096"/>
          </a:p>
        </c:txPr>
        <c:crossAx val="3438871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Gotham Light" panose="02000603030000020004" pitchFamily="2" charset="0"/>
        </a:defRPr>
      </a:pPr>
      <a:endParaRPr lang="LID4096"/>
    </a:p>
  </c:txPr>
  <c:externalData r:id="rId3">
    <c:autoUpdate val="0"/>
  </c:externalData>
</c:chartSpace>
</file>

<file path=ppt/charts/chart4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 rtl="0"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Gotham Light" panose="02000603030000020004" pitchFamily="2" charset="0"/>
              <a:ea typeface="+mn-ea"/>
              <a:cs typeface="+mn-cs"/>
            </a:defRPr>
          </a:pPr>
          <a:endParaRPr lang="LID4096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Sheet0!$B$1</c:f>
              <c:strCache>
                <c:ptCount val="1"/>
                <c:pt idx="0">
                  <c:v>Chart Title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0-460D-4CB4-A55C-C827DE834949}"/>
              </c:ext>
            </c:extLst>
          </c:dPt>
          <c:dPt>
            <c:idx val="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1-460D-4CB4-A55C-C827DE834949}"/>
              </c:ext>
            </c:extLst>
          </c:dPt>
          <c:dPt>
            <c:idx val="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2-460D-4CB4-A55C-C827DE834949}"/>
              </c:ext>
            </c:extLst>
          </c:dPt>
          <c:dPt>
            <c:idx val="3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3-460D-4CB4-A55C-C827DE834949}"/>
              </c:ext>
            </c:extLst>
          </c:dPt>
          <c:dPt>
            <c:idx val="4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4-460D-4CB4-A55C-C827DE834949}"/>
              </c:ext>
            </c:extLst>
          </c:dPt>
          <c:dPt>
            <c:idx val="5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5-460D-4CB4-A55C-C827DE834949}"/>
              </c:ext>
            </c:extLst>
          </c:dPt>
          <c:dPt>
            <c:idx val="6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6-460D-4CB4-A55C-C827DE834949}"/>
              </c:ext>
            </c:extLst>
          </c:dPt>
          <c:dPt>
            <c:idx val="7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7-460D-4CB4-A55C-C827DE834949}"/>
              </c:ext>
            </c:extLst>
          </c:dPt>
          <c:dPt>
            <c:idx val="8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8-460D-4CB4-A55C-C827DE834949}"/>
              </c:ext>
            </c:extLst>
          </c:dPt>
          <c:dPt>
            <c:idx val="9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9-460D-4CB4-A55C-C827DE834949}"/>
              </c:ext>
            </c:extLst>
          </c:dPt>
          <c:dPt>
            <c:idx val="1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A-460D-4CB4-A55C-C827DE834949}"/>
              </c:ext>
            </c:extLst>
          </c:dPt>
          <c:dPt>
            <c:idx val="1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B-460D-4CB4-A55C-C827DE834949}"/>
              </c:ext>
            </c:extLst>
          </c:dPt>
          <c:dPt>
            <c:idx val="1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C-460D-4CB4-A55C-C827DE834949}"/>
              </c:ext>
            </c:extLst>
          </c:dPt>
          <c:dPt>
            <c:idx val="13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D-460D-4CB4-A55C-C827DE834949}"/>
              </c:ext>
            </c:extLst>
          </c:dPt>
          <c:dPt>
            <c:idx val="14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E-460D-4CB4-A55C-C827DE834949}"/>
              </c:ext>
            </c:extLst>
          </c:dPt>
          <c:dPt>
            <c:idx val="15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F-460D-4CB4-A55C-C827DE834949}"/>
              </c:ext>
            </c:extLst>
          </c:dPt>
          <c:dPt>
            <c:idx val="16"/>
            <c:invertIfNegative val="0"/>
            <c:bubble3D val="0"/>
            <c:extLst>
              <c:ext xmlns:c16="http://schemas.microsoft.com/office/drawing/2014/chart" uri="{C3380CC4-5D6E-409C-BE32-E72D297353CC}">
                <c16:uniqueId val="{00000010-460D-4CB4-A55C-C827DE834949}"/>
              </c:ext>
            </c:extLst>
          </c:dPt>
          <c:dPt>
            <c:idx val="17"/>
            <c:invertIfNegative val="0"/>
            <c:bubble3D val="0"/>
            <c:extLst>
              <c:ext xmlns:c16="http://schemas.microsoft.com/office/drawing/2014/chart" uri="{C3380CC4-5D6E-409C-BE32-E72D297353CC}">
                <c16:uniqueId val="{00000011-460D-4CB4-A55C-C827DE834949}"/>
              </c:ext>
            </c:extLst>
          </c:dPt>
          <c:dPt>
            <c:idx val="18"/>
            <c:invertIfNegative val="0"/>
            <c:bubble3D val="0"/>
            <c:extLst>
              <c:ext xmlns:c16="http://schemas.microsoft.com/office/drawing/2014/chart" uri="{C3380CC4-5D6E-409C-BE32-E72D297353CC}">
                <c16:uniqueId val="{00000012-460D-4CB4-A55C-C827DE834949}"/>
              </c:ext>
            </c:extLst>
          </c:dPt>
          <c:dPt>
            <c:idx val="19"/>
            <c:invertIfNegative val="0"/>
            <c:bubble3D val="0"/>
            <c:extLst>
              <c:ext xmlns:c16="http://schemas.microsoft.com/office/drawing/2014/chart" uri="{C3380CC4-5D6E-409C-BE32-E72D297353CC}">
                <c16:uniqueId val="{00000013-460D-4CB4-A55C-C827DE834949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6C910892-0DBA-4B7D-B58F-02663A5E5020}" type="VALUE">
                      <a:rPr lang="en-US" b="1" baseline="0" smtClean="0"/>
                      <a:pPr/>
                      <a:t>[VALUE]</a:t>
                    </a:fld>
                    <a:endParaRPr lang="LID4096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0-460D-4CB4-A55C-C827DE834949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BD0B5B21-CD30-496F-82ED-918F62C7482B}" type="VALUE">
                      <a:rPr lang="en-US" b="1" baseline="0" smtClean="0"/>
                      <a:pPr/>
                      <a:t>[VALUE]</a:t>
                    </a:fld>
                    <a:endParaRPr lang="LID4096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460D-4CB4-A55C-C827DE834949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FAE4D2AE-DE50-4C69-98B1-0C464789ABA4}" type="VALUE">
                      <a:rPr lang="en-US" b="1" baseline="0" smtClean="0"/>
                      <a:pPr/>
                      <a:t>[VALUE]</a:t>
                    </a:fld>
                    <a:endParaRPr lang="LID4096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2-460D-4CB4-A55C-C827DE834949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623FD358-2000-4DFC-B173-24D015ECC3D7}" type="VALUE">
                      <a:rPr lang="en-US" b="1" baseline="0" smtClean="0"/>
                      <a:pPr/>
                      <a:t>[VALUE]</a:t>
                    </a:fld>
                    <a:endParaRPr lang="LID4096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460D-4CB4-A55C-C827DE834949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fld id="{3E14F2BA-1223-491B-A55B-7BEDCB9E5D21}" type="VALUE">
                      <a:rPr lang="en-US" b="1" baseline="0" smtClean="0"/>
                      <a:pPr/>
                      <a:t>[VALUE]</a:t>
                    </a:fld>
                    <a:endParaRPr lang="LID4096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4-460D-4CB4-A55C-C827DE834949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fld id="{462085D3-86E1-4103-AB8A-4341AB2BED42}" type="VALUE">
                      <a:rPr lang="en-US" b="1" baseline="0" smtClean="0"/>
                      <a:pPr/>
                      <a:t>[VALUE]</a:t>
                    </a:fld>
                    <a:endParaRPr lang="LID4096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460D-4CB4-A55C-C827DE834949}"/>
                </c:ext>
              </c:extLst>
            </c:dLbl>
            <c:dLbl>
              <c:idx val="6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460D-4CB4-A55C-C827DE834949}"/>
                </c:ext>
              </c:extLst>
            </c:dLbl>
            <c:dLbl>
              <c:idx val="7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460D-4CB4-A55C-C827DE834949}"/>
                </c:ext>
              </c:extLst>
            </c:dLbl>
            <c:dLbl>
              <c:idx val="8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460D-4CB4-A55C-C827DE834949}"/>
                </c:ext>
              </c:extLst>
            </c:dLbl>
            <c:dLbl>
              <c:idx val="9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460D-4CB4-A55C-C827DE834949}"/>
                </c:ext>
              </c:extLst>
            </c:dLbl>
            <c:dLbl>
              <c:idx val="10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460D-4CB4-A55C-C827DE834949}"/>
                </c:ext>
              </c:extLst>
            </c:dLbl>
            <c:dLbl>
              <c:idx val="11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460D-4CB4-A55C-C827DE834949}"/>
                </c:ext>
              </c:extLst>
            </c:dLbl>
            <c:dLbl>
              <c:idx val="12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C-460D-4CB4-A55C-C827DE834949}"/>
                </c:ext>
              </c:extLst>
            </c:dLbl>
            <c:dLbl>
              <c:idx val="13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460D-4CB4-A55C-C827DE834949}"/>
                </c:ext>
              </c:extLst>
            </c:dLbl>
            <c:dLbl>
              <c:idx val="14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E-460D-4CB4-A55C-C827DE834949}"/>
                </c:ext>
              </c:extLst>
            </c:dLbl>
            <c:dLbl>
              <c:idx val="15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F-460D-4CB4-A55C-C827DE834949}"/>
                </c:ext>
              </c:extLst>
            </c:dLbl>
            <c:dLbl>
              <c:idx val="16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460D-4CB4-A55C-C827DE834949}"/>
                </c:ext>
              </c:extLst>
            </c:dLbl>
            <c:dLbl>
              <c:idx val="17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460D-4CB4-A55C-C827DE834949}"/>
                </c:ext>
              </c:extLst>
            </c:dLbl>
            <c:dLbl>
              <c:idx val="18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460D-4CB4-A55C-C827DE834949}"/>
                </c:ext>
              </c:extLst>
            </c:dLbl>
            <c:dLbl>
              <c:idx val="19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460D-4CB4-A55C-C827DE83494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Gotham Light" panose="02000603030000020004" pitchFamily="2" charset="0"/>
                    <a:ea typeface="+mn-ea"/>
                    <a:cs typeface="+mn-cs"/>
                  </a:defRPr>
                </a:pPr>
                <a:endParaRPr lang="LID4096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eparator> </c:separator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Sheet0!$A$2:$A$7</c:f>
              <c:strCache>
                <c:ptCount val="6"/>
                <c:pt idx="0">
                  <c:v>Cat 1</c:v>
                </c:pt>
                <c:pt idx="1">
                  <c:v>Cat 2</c:v>
                </c:pt>
                <c:pt idx="2">
                  <c:v>Cat 3</c:v>
                </c:pt>
                <c:pt idx="3">
                  <c:v>Cat 4</c:v>
                </c:pt>
                <c:pt idx="4">
                  <c:v>Cat 5</c:v>
                </c:pt>
                <c:pt idx="5">
                  <c:v>Cat 6</c:v>
                </c:pt>
              </c:strCache>
            </c:strRef>
          </c:cat>
          <c:val>
            <c:numRef>
              <c:f>Sheet0!$B$2:$B$7</c:f>
              <c:numCache>
                <c:formatCode>General</c:formatCode>
                <c:ptCount val="6"/>
                <c:pt idx="0">
                  <c:v>30</c:v>
                </c:pt>
                <c:pt idx="1">
                  <c:v>20</c:v>
                </c:pt>
                <c:pt idx="2">
                  <c:v>15</c:v>
                </c:pt>
                <c:pt idx="3">
                  <c:v>10</c:v>
                </c:pt>
                <c:pt idx="4">
                  <c:v>5</c:v>
                </c:pt>
                <c:pt idx="5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4-460D-4CB4-A55C-C827DE83494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43887152"/>
        <c:axId val="343887544"/>
      </c:barChart>
      <c:catAx>
        <c:axId val="3438871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Gotham Light" panose="02000603030000020004" pitchFamily="2" charset="0"/>
                <a:ea typeface="+mn-ea"/>
                <a:cs typeface="+mn-cs"/>
              </a:defRPr>
            </a:pPr>
            <a:endParaRPr lang="LID4096"/>
          </a:p>
        </c:txPr>
        <c:crossAx val="343887544"/>
        <c:crosses val="autoZero"/>
        <c:auto val="1"/>
        <c:lblAlgn val="ctr"/>
        <c:lblOffset val="100"/>
        <c:noMultiLvlLbl val="0"/>
      </c:catAx>
      <c:valAx>
        <c:axId val="3438875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 algn="ctr"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Gotham Light" panose="02000603030000020004" pitchFamily="2" charset="0"/>
                <a:ea typeface="+mn-ea"/>
                <a:cs typeface="+mn-cs"/>
              </a:defRPr>
            </a:pPr>
            <a:endParaRPr lang="LID4096"/>
          </a:p>
        </c:txPr>
        <c:crossAx val="3438871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Gotham Light" panose="02000603030000020004" pitchFamily="2" charset="0"/>
        </a:defRPr>
      </a:pPr>
      <a:endParaRPr lang="LID4096"/>
    </a:p>
  </c:txPr>
  <c:externalData r:id="rId3">
    <c:autoUpdate val="0"/>
  </c:externalData>
</c:chartSpace>
</file>

<file path=ppt/charts/chart4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 rtl="0"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Gotham Light" panose="02000603030000020004" pitchFamily="2" charset="0"/>
              <a:ea typeface="+mn-ea"/>
              <a:cs typeface="+mn-cs"/>
            </a:defRPr>
          </a:pPr>
          <a:endParaRPr lang="LID4096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Sheet0!$B$1</c:f>
              <c:strCache>
                <c:ptCount val="1"/>
                <c:pt idx="0">
                  <c:v>Chart Title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0-460D-4CB4-A55C-C827DE834949}"/>
              </c:ext>
            </c:extLst>
          </c:dPt>
          <c:dPt>
            <c:idx val="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1-460D-4CB4-A55C-C827DE834949}"/>
              </c:ext>
            </c:extLst>
          </c:dPt>
          <c:dPt>
            <c:idx val="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2-460D-4CB4-A55C-C827DE834949}"/>
              </c:ext>
            </c:extLst>
          </c:dPt>
          <c:dPt>
            <c:idx val="3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3-460D-4CB4-A55C-C827DE834949}"/>
              </c:ext>
            </c:extLst>
          </c:dPt>
          <c:dPt>
            <c:idx val="4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4-460D-4CB4-A55C-C827DE834949}"/>
              </c:ext>
            </c:extLst>
          </c:dPt>
          <c:dPt>
            <c:idx val="5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5-460D-4CB4-A55C-C827DE834949}"/>
              </c:ext>
            </c:extLst>
          </c:dPt>
          <c:dPt>
            <c:idx val="6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6-460D-4CB4-A55C-C827DE834949}"/>
              </c:ext>
            </c:extLst>
          </c:dPt>
          <c:dPt>
            <c:idx val="7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7-460D-4CB4-A55C-C827DE834949}"/>
              </c:ext>
            </c:extLst>
          </c:dPt>
          <c:dPt>
            <c:idx val="8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8-460D-4CB4-A55C-C827DE834949}"/>
              </c:ext>
            </c:extLst>
          </c:dPt>
          <c:dPt>
            <c:idx val="9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9-460D-4CB4-A55C-C827DE834949}"/>
              </c:ext>
            </c:extLst>
          </c:dPt>
          <c:dPt>
            <c:idx val="1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A-460D-4CB4-A55C-C827DE834949}"/>
              </c:ext>
            </c:extLst>
          </c:dPt>
          <c:dPt>
            <c:idx val="1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B-460D-4CB4-A55C-C827DE834949}"/>
              </c:ext>
            </c:extLst>
          </c:dPt>
          <c:dPt>
            <c:idx val="1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C-460D-4CB4-A55C-C827DE834949}"/>
              </c:ext>
            </c:extLst>
          </c:dPt>
          <c:dPt>
            <c:idx val="13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D-460D-4CB4-A55C-C827DE834949}"/>
              </c:ext>
            </c:extLst>
          </c:dPt>
          <c:dPt>
            <c:idx val="14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E-460D-4CB4-A55C-C827DE834949}"/>
              </c:ext>
            </c:extLst>
          </c:dPt>
          <c:dPt>
            <c:idx val="15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F-460D-4CB4-A55C-C827DE834949}"/>
              </c:ext>
            </c:extLst>
          </c:dPt>
          <c:dPt>
            <c:idx val="16"/>
            <c:invertIfNegative val="0"/>
            <c:bubble3D val="0"/>
            <c:extLst>
              <c:ext xmlns:c16="http://schemas.microsoft.com/office/drawing/2014/chart" uri="{C3380CC4-5D6E-409C-BE32-E72D297353CC}">
                <c16:uniqueId val="{00000010-460D-4CB4-A55C-C827DE834949}"/>
              </c:ext>
            </c:extLst>
          </c:dPt>
          <c:dPt>
            <c:idx val="17"/>
            <c:invertIfNegative val="0"/>
            <c:bubble3D val="0"/>
            <c:extLst>
              <c:ext xmlns:c16="http://schemas.microsoft.com/office/drawing/2014/chart" uri="{C3380CC4-5D6E-409C-BE32-E72D297353CC}">
                <c16:uniqueId val="{00000011-460D-4CB4-A55C-C827DE834949}"/>
              </c:ext>
            </c:extLst>
          </c:dPt>
          <c:dPt>
            <c:idx val="18"/>
            <c:invertIfNegative val="0"/>
            <c:bubble3D val="0"/>
            <c:extLst>
              <c:ext xmlns:c16="http://schemas.microsoft.com/office/drawing/2014/chart" uri="{C3380CC4-5D6E-409C-BE32-E72D297353CC}">
                <c16:uniqueId val="{00000012-460D-4CB4-A55C-C827DE834949}"/>
              </c:ext>
            </c:extLst>
          </c:dPt>
          <c:dPt>
            <c:idx val="19"/>
            <c:invertIfNegative val="0"/>
            <c:bubble3D val="0"/>
            <c:extLst>
              <c:ext xmlns:c16="http://schemas.microsoft.com/office/drawing/2014/chart" uri="{C3380CC4-5D6E-409C-BE32-E72D297353CC}">
                <c16:uniqueId val="{00000013-460D-4CB4-A55C-C827DE834949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6C910892-0DBA-4B7D-B58F-02663A5E5020}" type="VALUE">
                      <a:rPr lang="en-US" b="1" baseline="0" smtClean="0"/>
                      <a:pPr/>
                      <a:t>[VALUE]</a:t>
                    </a:fld>
                    <a:endParaRPr lang="LID4096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0-460D-4CB4-A55C-C827DE834949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BD0B5B21-CD30-496F-82ED-918F62C7482B}" type="VALUE">
                      <a:rPr lang="en-US" b="1" baseline="0" smtClean="0"/>
                      <a:pPr/>
                      <a:t>[VALUE]</a:t>
                    </a:fld>
                    <a:endParaRPr lang="LID4096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460D-4CB4-A55C-C827DE834949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FAE4D2AE-DE50-4C69-98B1-0C464789ABA4}" type="VALUE">
                      <a:rPr lang="en-US" b="1" baseline="0" smtClean="0"/>
                      <a:pPr/>
                      <a:t>[VALUE]</a:t>
                    </a:fld>
                    <a:endParaRPr lang="LID4096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2-460D-4CB4-A55C-C827DE834949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623FD358-2000-4DFC-B173-24D015ECC3D7}" type="VALUE">
                      <a:rPr lang="en-US" b="1" baseline="0" smtClean="0"/>
                      <a:pPr/>
                      <a:t>[VALUE]</a:t>
                    </a:fld>
                    <a:endParaRPr lang="LID4096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460D-4CB4-A55C-C827DE834949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fld id="{3E14F2BA-1223-491B-A55B-7BEDCB9E5D21}" type="VALUE">
                      <a:rPr lang="en-US" b="1" baseline="0" smtClean="0"/>
                      <a:pPr/>
                      <a:t>[VALUE]</a:t>
                    </a:fld>
                    <a:endParaRPr lang="LID4096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4-460D-4CB4-A55C-C827DE834949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fld id="{462085D3-86E1-4103-AB8A-4341AB2BED42}" type="VALUE">
                      <a:rPr lang="en-US" b="1" baseline="0" smtClean="0"/>
                      <a:pPr/>
                      <a:t>[VALUE]</a:t>
                    </a:fld>
                    <a:endParaRPr lang="LID4096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460D-4CB4-A55C-C827DE834949}"/>
                </c:ext>
              </c:extLst>
            </c:dLbl>
            <c:dLbl>
              <c:idx val="6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460D-4CB4-A55C-C827DE834949}"/>
                </c:ext>
              </c:extLst>
            </c:dLbl>
            <c:dLbl>
              <c:idx val="7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460D-4CB4-A55C-C827DE834949}"/>
                </c:ext>
              </c:extLst>
            </c:dLbl>
            <c:dLbl>
              <c:idx val="8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460D-4CB4-A55C-C827DE834949}"/>
                </c:ext>
              </c:extLst>
            </c:dLbl>
            <c:dLbl>
              <c:idx val="9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460D-4CB4-A55C-C827DE834949}"/>
                </c:ext>
              </c:extLst>
            </c:dLbl>
            <c:dLbl>
              <c:idx val="10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460D-4CB4-A55C-C827DE834949}"/>
                </c:ext>
              </c:extLst>
            </c:dLbl>
            <c:dLbl>
              <c:idx val="11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460D-4CB4-A55C-C827DE834949}"/>
                </c:ext>
              </c:extLst>
            </c:dLbl>
            <c:dLbl>
              <c:idx val="12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C-460D-4CB4-A55C-C827DE834949}"/>
                </c:ext>
              </c:extLst>
            </c:dLbl>
            <c:dLbl>
              <c:idx val="13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460D-4CB4-A55C-C827DE834949}"/>
                </c:ext>
              </c:extLst>
            </c:dLbl>
            <c:dLbl>
              <c:idx val="14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E-460D-4CB4-A55C-C827DE834949}"/>
                </c:ext>
              </c:extLst>
            </c:dLbl>
            <c:dLbl>
              <c:idx val="15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F-460D-4CB4-A55C-C827DE834949}"/>
                </c:ext>
              </c:extLst>
            </c:dLbl>
            <c:dLbl>
              <c:idx val="16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460D-4CB4-A55C-C827DE834949}"/>
                </c:ext>
              </c:extLst>
            </c:dLbl>
            <c:dLbl>
              <c:idx val="17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460D-4CB4-A55C-C827DE834949}"/>
                </c:ext>
              </c:extLst>
            </c:dLbl>
            <c:dLbl>
              <c:idx val="18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460D-4CB4-A55C-C827DE834949}"/>
                </c:ext>
              </c:extLst>
            </c:dLbl>
            <c:dLbl>
              <c:idx val="19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460D-4CB4-A55C-C827DE83494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Gotham Light" panose="02000603030000020004" pitchFamily="2" charset="0"/>
                    <a:ea typeface="+mn-ea"/>
                    <a:cs typeface="+mn-cs"/>
                  </a:defRPr>
                </a:pPr>
                <a:endParaRPr lang="LID4096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eparator> </c:separator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Sheet0!$A$2:$A$7</c:f>
              <c:strCache>
                <c:ptCount val="6"/>
                <c:pt idx="0">
                  <c:v>Cat 1</c:v>
                </c:pt>
                <c:pt idx="1">
                  <c:v>Cat 2</c:v>
                </c:pt>
                <c:pt idx="2">
                  <c:v>Cat 3</c:v>
                </c:pt>
                <c:pt idx="3">
                  <c:v>Cat 4</c:v>
                </c:pt>
                <c:pt idx="4">
                  <c:v>Cat 5</c:v>
                </c:pt>
                <c:pt idx="5">
                  <c:v>Cat 6</c:v>
                </c:pt>
              </c:strCache>
            </c:strRef>
          </c:cat>
          <c:val>
            <c:numRef>
              <c:f>Sheet0!$B$2:$B$7</c:f>
              <c:numCache>
                <c:formatCode>General</c:formatCode>
                <c:ptCount val="6"/>
                <c:pt idx="0">
                  <c:v>30</c:v>
                </c:pt>
                <c:pt idx="1">
                  <c:v>20</c:v>
                </c:pt>
                <c:pt idx="2">
                  <c:v>15</c:v>
                </c:pt>
                <c:pt idx="3">
                  <c:v>10</c:v>
                </c:pt>
                <c:pt idx="4">
                  <c:v>5</c:v>
                </c:pt>
                <c:pt idx="5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4-460D-4CB4-A55C-C827DE83494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43887152"/>
        <c:axId val="343887544"/>
      </c:barChart>
      <c:catAx>
        <c:axId val="3438871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Gotham Light" panose="02000603030000020004" pitchFamily="2" charset="0"/>
                <a:ea typeface="+mn-ea"/>
                <a:cs typeface="+mn-cs"/>
              </a:defRPr>
            </a:pPr>
            <a:endParaRPr lang="LID4096"/>
          </a:p>
        </c:txPr>
        <c:crossAx val="343887544"/>
        <c:crosses val="autoZero"/>
        <c:auto val="1"/>
        <c:lblAlgn val="ctr"/>
        <c:lblOffset val="100"/>
        <c:noMultiLvlLbl val="0"/>
      </c:catAx>
      <c:valAx>
        <c:axId val="3438875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 algn="ctr"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Gotham Light" panose="02000603030000020004" pitchFamily="2" charset="0"/>
                <a:ea typeface="+mn-ea"/>
                <a:cs typeface="+mn-cs"/>
              </a:defRPr>
            </a:pPr>
            <a:endParaRPr lang="LID4096"/>
          </a:p>
        </c:txPr>
        <c:crossAx val="3438871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Gotham Light" panose="02000603030000020004" pitchFamily="2" charset="0"/>
        </a:defRPr>
      </a:pPr>
      <a:endParaRPr lang="LID4096"/>
    </a:p>
  </c:txPr>
  <c:externalData r:id="rId3">
    <c:autoUpdate val="0"/>
  </c:externalData>
</c:chartSpace>
</file>

<file path=ppt/charts/chart4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 rtl="0"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Gotham Light" panose="02000603030000020004" pitchFamily="2" charset="0"/>
              <a:ea typeface="+mn-ea"/>
              <a:cs typeface="+mn-cs"/>
            </a:defRPr>
          </a:pPr>
          <a:endParaRPr lang="LID4096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Sheet0!$B$1</c:f>
              <c:strCache>
                <c:ptCount val="1"/>
                <c:pt idx="0">
                  <c:v>Chart Title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0-460D-4CB4-A55C-C827DE834949}"/>
              </c:ext>
            </c:extLst>
          </c:dPt>
          <c:dPt>
            <c:idx val="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1-460D-4CB4-A55C-C827DE834949}"/>
              </c:ext>
            </c:extLst>
          </c:dPt>
          <c:dPt>
            <c:idx val="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2-460D-4CB4-A55C-C827DE834949}"/>
              </c:ext>
            </c:extLst>
          </c:dPt>
          <c:dPt>
            <c:idx val="3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3-460D-4CB4-A55C-C827DE834949}"/>
              </c:ext>
            </c:extLst>
          </c:dPt>
          <c:dPt>
            <c:idx val="4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4-460D-4CB4-A55C-C827DE834949}"/>
              </c:ext>
            </c:extLst>
          </c:dPt>
          <c:dPt>
            <c:idx val="5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5-460D-4CB4-A55C-C827DE834949}"/>
              </c:ext>
            </c:extLst>
          </c:dPt>
          <c:dPt>
            <c:idx val="6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6-460D-4CB4-A55C-C827DE834949}"/>
              </c:ext>
            </c:extLst>
          </c:dPt>
          <c:dPt>
            <c:idx val="7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7-460D-4CB4-A55C-C827DE834949}"/>
              </c:ext>
            </c:extLst>
          </c:dPt>
          <c:dPt>
            <c:idx val="8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8-460D-4CB4-A55C-C827DE834949}"/>
              </c:ext>
            </c:extLst>
          </c:dPt>
          <c:dPt>
            <c:idx val="9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9-460D-4CB4-A55C-C827DE834949}"/>
              </c:ext>
            </c:extLst>
          </c:dPt>
          <c:dPt>
            <c:idx val="1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A-460D-4CB4-A55C-C827DE834949}"/>
              </c:ext>
            </c:extLst>
          </c:dPt>
          <c:dPt>
            <c:idx val="1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B-460D-4CB4-A55C-C827DE834949}"/>
              </c:ext>
            </c:extLst>
          </c:dPt>
          <c:dPt>
            <c:idx val="1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C-460D-4CB4-A55C-C827DE834949}"/>
              </c:ext>
            </c:extLst>
          </c:dPt>
          <c:dPt>
            <c:idx val="13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D-460D-4CB4-A55C-C827DE834949}"/>
              </c:ext>
            </c:extLst>
          </c:dPt>
          <c:dPt>
            <c:idx val="14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E-460D-4CB4-A55C-C827DE834949}"/>
              </c:ext>
            </c:extLst>
          </c:dPt>
          <c:dPt>
            <c:idx val="15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F-460D-4CB4-A55C-C827DE834949}"/>
              </c:ext>
            </c:extLst>
          </c:dPt>
          <c:dPt>
            <c:idx val="16"/>
            <c:invertIfNegative val="0"/>
            <c:bubble3D val="0"/>
            <c:extLst>
              <c:ext xmlns:c16="http://schemas.microsoft.com/office/drawing/2014/chart" uri="{C3380CC4-5D6E-409C-BE32-E72D297353CC}">
                <c16:uniqueId val="{00000010-460D-4CB4-A55C-C827DE834949}"/>
              </c:ext>
            </c:extLst>
          </c:dPt>
          <c:dPt>
            <c:idx val="17"/>
            <c:invertIfNegative val="0"/>
            <c:bubble3D val="0"/>
            <c:extLst>
              <c:ext xmlns:c16="http://schemas.microsoft.com/office/drawing/2014/chart" uri="{C3380CC4-5D6E-409C-BE32-E72D297353CC}">
                <c16:uniqueId val="{00000011-460D-4CB4-A55C-C827DE834949}"/>
              </c:ext>
            </c:extLst>
          </c:dPt>
          <c:dPt>
            <c:idx val="18"/>
            <c:invertIfNegative val="0"/>
            <c:bubble3D val="0"/>
            <c:extLst>
              <c:ext xmlns:c16="http://schemas.microsoft.com/office/drawing/2014/chart" uri="{C3380CC4-5D6E-409C-BE32-E72D297353CC}">
                <c16:uniqueId val="{00000012-460D-4CB4-A55C-C827DE834949}"/>
              </c:ext>
            </c:extLst>
          </c:dPt>
          <c:dPt>
            <c:idx val="19"/>
            <c:invertIfNegative val="0"/>
            <c:bubble3D val="0"/>
            <c:extLst>
              <c:ext xmlns:c16="http://schemas.microsoft.com/office/drawing/2014/chart" uri="{C3380CC4-5D6E-409C-BE32-E72D297353CC}">
                <c16:uniqueId val="{00000013-460D-4CB4-A55C-C827DE834949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6C910892-0DBA-4B7D-B58F-02663A5E5020}" type="VALUE">
                      <a:rPr lang="en-US" b="1" baseline="0" smtClean="0"/>
                      <a:pPr/>
                      <a:t>[VALUE]</a:t>
                    </a:fld>
                    <a:endParaRPr lang="LID4096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0-460D-4CB4-A55C-C827DE834949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BD0B5B21-CD30-496F-82ED-918F62C7482B}" type="VALUE">
                      <a:rPr lang="en-US" b="1" baseline="0" smtClean="0"/>
                      <a:pPr/>
                      <a:t>[VALUE]</a:t>
                    </a:fld>
                    <a:endParaRPr lang="LID4096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460D-4CB4-A55C-C827DE834949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FAE4D2AE-DE50-4C69-98B1-0C464789ABA4}" type="VALUE">
                      <a:rPr lang="en-US" b="1" baseline="0" smtClean="0"/>
                      <a:pPr/>
                      <a:t>[VALUE]</a:t>
                    </a:fld>
                    <a:endParaRPr lang="LID4096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2-460D-4CB4-A55C-C827DE834949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623FD358-2000-4DFC-B173-24D015ECC3D7}" type="VALUE">
                      <a:rPr lang="en-US" b="1" baseline="0" smtClean="0"/>
                      <a:pPr/>
                      <a:t>[VALUE]</a:t>
                    </a:fld>
                    <a:endParaRPr lang="LID4096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460D-4CB4-A55C-C827DE834949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fld id="{3E14F2BA-1223-491B-A55B-7BEDCB9E5D21}" type="VALUE">
                      <a:rPr lang="en-US" b="1" baseline="0" smtClean="0"/>
                      <a:pPr/>
                      <a:t>[VALUE]</a:t>
                    </a:fld>
                    <a:endParaRPr lang="LID4096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4-460D-4CB4-A55C-C827DE834949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fld id="{462085D3-86E1-4103-AB8A-4341AB2BED42}" type="VALUE">
                      <a:rPr lang="en-US" b="1" baseline="0" smtClean="0"/>
                      <a:pPr/>
                      <a:t>[VALUE]</a:t>
                    </a:fld>
                    <a:endParaRPr lang="LID4096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460D-4CB4-A55C-C827DE834949}"/>
                </c:ext>
              </c:extLst>
            </c:dLbl>
            <c:dLbl>
              <c:idx val="6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460D-4CB4-A55C-C827DE834949}"/>
                </c:ext>
              </c:extLst>
            </c:dLbl>
            <c:dLbl>
              <c:idx val="7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460D-4CB4-A55C-C827DE834949}"/>
                </c:ext>
              </c:extLst>
            </c:dLbl>
            <c:dLbl>
              <c:idx val="8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460D-4CB4-A55C-C827DE834949}"/>
                </c:ext>
              </c:extLst>
            </c:dLbl>
            <c:dLbl>
              <c:idx val="9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460D-4CB4-A55C-C827DE834949}"/>
                </c:ext>
              </c:extLst>
            </c:dLbl>
            <c:dLbl>
              <c:idx val="10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460D-4CB4-A55C-C827DE834949}"/>
                </c:ext>
              </c:extLst>
            </c:dLbl>
            <c:dLbl>
              <c:idx val="11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460D-4CB4-A55C-C827DE834949}"/>
                </c:ext>
              </c:extLst>
            </c:dLbl>
            <c:dLbl>
              <c:idx val="12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C-460D-4CB4-A55C-C827DE834949}"/>
                </c:ext>
              </c:extLst>
            </c:dLbl>
            <c:dLbl>
              <c:idx val="13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460D-4CB4-A55C-C827DE834949}"/>
                </c:ext>
              </c:extLst>
            </c:dLbl>
            <c:dLbl>
              <c:idx val="14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E-460D-4CB4-A55C-C827DE834949}"/>
                </c:ext>
              </c:extLst>
            </c:dLbl>
            <c:dLbl>
              <c:idx val="15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F-460D-4CB4-A55C-C827DE834949}"/>
                </c:ext>
              </c:extLst>
            </c:dLbl>
            <c:dLbl>
              <c:idx val="16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460D-4CB4-A55C-C827DE834949}"/>
                </c:ext>
              </c:extLst>
            </c:dLbl>
            <c:dLbl>
              <c:idx val="17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460D-4CB4-A55C-C827DE834949}"/>
                </c:ext>
              </c:extLst>
            </c:dLbl>
            <c:dLbl>
              <c:idx val="18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460D-4CB4-A55C-C827DE834949}"/>
                </c:ext>
              </c:extLst>
            </c:dLbl>
            <c:dLbl>
              <c:idx val="19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460D-4CB4-A55C-C827DE83494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Gotham Light" panose="02000603030000020004" pitchFamily="2" charset="0"/>
                    <a:ea typeface="+mn-ea"/>
                    <a:cs typeface="+mn-cs"/>
                  </a:defRPr>
                </a:pPr>
                <a:endParaRPr lang="LID4096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eparator> </c:separator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Sheet0!$A$2:$A$7</c:f>
              <c:strCache>
                <c:ptCount val="6"/>
                <c:pt idx="0">
                  <c:v>Cat 1</c:v>
                </c:pt>
                <c:pt idx="1">
                  <c:v>Cat 2</c:v>
                </c:pt>
                <c:pt idx="2">
                  <c:v>Cat 3</c:v>
                </c:pt>
                <c:pt idx="3">
                  <c:v>Cat 4</c:v>
                </c:pt>
                <c:pt idx="4">
                  <c:v>Cat 5</c:v>
                </c:pt>
                <c:pt idx="5">
                  <c:v>Cat 6</c:v>
                </c:pt>
              </c:strCache>
            </c:strRef>
          </c:cat>
          <c:val>
            <c:numRef>
              <c:f>Sheet0!$B$2:$B$7</c:f>
              <c:numCache>
                <c:formatCode>General</c:formatCode>
                <c:ptCount val="6"/>
                <c:pt idx="0">
                  <c:v>30</c:v>
                </c:pt>
                <c:pt idx="1">
                  <c:v>20</c:v>
                </c:pt>
                <c:pt idx="2">
                  <c:v>15</c:v>
                </c:pt>
                <c:pt idx="3">
                  <c:v>10</c:v>
                </c:pt>
                <c:pt idx="4">
                  <c:v>5</c:v>
                </c:pt>
                <c:pt idx="5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4-460D-4CB4-A55C-C827DE83494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43887152"/>
        <c:axId val="343887544"/>
      </c:barChart>
      <c:catAx>
        <c:axId val="3438871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Gotham Light" panose="02000603030000020004" pitchFamily="2" charset="0"/>
                <a:ea typeface="+mn-ea"/>
                <a:cs typeface="+mn-cs"/>
              </a:defRPr>
            </a:pPr>
            <a:endParaRPr lang="LID4096"/>
          </a:p>
        </c:txPr>
        <c:crossAx val="343887544"/>
        <c:crosses val="autoZero"/>
        <c:auto val="1"/>
        <c:lblAlgn val="ctr"/>
        <c:lblOffset val="100"/>
        <c:noMultiLvlLbl val="0"/>
      </c:catAx>
      <c:valAx>
        <c:axId val="3438875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 algn="ctr"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Gotham Light" panose="02000603030000020004" pitchFamily="2" charset="0"/>
                <a:ea typeface="+mn-ea"/>
                <a:cs typeface="+mn-cs"/>
              </a:defRPr>
            </a:pPr>
            <a:endParaRPr lang="LID4096"/>
          </a:p>
        </c:txPr>
        <c:crossAx val="3438871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Gotham Light" panose="02000603030000020004" pitchFamily="2" charset="0"/>
        </a:defRPr>
      </a:pPr>
      <a:endParaRPr lang="LID4096"/>
    </a:p>
  </c:txPr>
  <c:externalData r:id="rId3">
    <c:autoUpdate val="0"/>
  </c:externalData>
</c:chartSpace>
</file>

<file path=ppt/charts/chart4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 rtl="0"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Gotham Light" panose="02000603030000020004" pitchFamily="2" charset="0"/>
              <a:ea typeface="+mn-ea"/>
              <a:cs typeface="+mn-cs"/>
            </a:defRPr>
          </a:pPr>
          <a:endParaRPr lang="LID4096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Sheet0!$B$1</c:f>
              <c:strCache>
                <c:ptCount val="1"/>
                <c:pt idx="0">
                  <c:v>Chart Title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0-460D-4CB4-A55C-C827DE834949}"/>
              </c:ext>
            </c:extLst>
          </c:dPt>
          <c:dPt>
            <c:idx val="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1-460D-4CB4-A55C-C827DE834949}"/>
              </c:ext>
            </c:extLst>
          </c:dPt>
          <c:dPt>
            <c:idx val="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2-460D-4CB4-A55C-C827DE834949}"/>
              </c:ext>
            </c:extLst>
          </c:dPt>
          <c:dPt>
            <c:idx val="3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3-460D-4CB4-A55C-C827DE834949}"/>
              </c:ext>
            </c:extLst>
          </c:dPt>
          <c:dPt>
            <c:idx val="4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4-460D-4CB4-A55C-C827DE834949}"/>
              </c:ext>
            </c:extLst>
          </c:dPt>
          <c:dPt>
            <c:idx val="5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5-460D-4CB4-A55C-C827DE834949}"/>
              </c:ext>
            </c:extLst>
          </c:dPt>
          <c:dPt>
            <c:idx val="6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6-460D-4CB4-A55C-C827DE834949}"/>
              </c:ext>
            </c:extLst>
          </c:dPt>
          <c:dPt>
            <c:idx val="7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7-460D-4CB4-A55C-C827DE834949}"/>
              </c:ext>
            </c:extLst>
          </c:dPt>
          <c:dPt>
            <c:idx val="8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8-460D-4CB4-A55C-C827DE834949}"/>
              </c:ext>
            </c:extLst>
          </c:dPt>
          <c:dPt>
            <c:idx val="9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9-460D-4CB4-A55C-C827DE834949}"/>
              </c:ext>
            </c:extLst>
          </c:dPt>
          <c:dPt>
            <c:idx val="1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A-460D-4CB4-A55C-C827DE834949}"/>
              </c:ext>
            </c:extLst>
          </c:dPt>
          <c:dPt>
            <c:idx val="1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B-460D-4CB4-A55C-C827DE834949}"/>
              </c:ext>
            </c:extLst>
          </c:dPt>
          <c:dPt>
            <c:idx val="1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C-460D-4CB4-A55C-C827DE834949}"/>
              </c:ext>
            </c:extLst>
          </c:dPt>
          <c:dPt>
            <c:idx val="13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D-460D-4CB4-A55C-C827DE834949}"/>
              </c:ext>
            </c:extLst>
          </c:dPt>
          <c:dPt>
            <c:idx val="14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E-460D-4CB4-A55C-C827DE834949}"/>
              </c:ext>
            </c:extLst>
          </c:dPt>
          <c:dPt>
            <c:idx val="15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F-460D-4CB4-A55C-C827DE834949}"/>
              </c:ext>
            </c:extLst>
          </c:dPt>
          <c:dPt>
            <c:idx val="16"/>
            <c:invertIfNegative val="0"/>
            <c:bubble3D val="0"/>
            <c:extLst>
              <c:ext xmlns:c16="http://schemas.microsoft.com/office/drawing/2014/chart" uri="{C3380CC4-5D6E-409C-BE32-E72D297353CC}">
                <c16:uniqueId val="{00000010-460D-4CB4-A55C-C827DE834949}"/>
              </c:ext>
            </c:extLst>
          </c:dPt>
          <c:dPt>
            <c:idx val="17"/>
            <c:invertIfNegative val="0"/>
            <c:bubble3D val="0"/>
            <c:extLst>
              <c:ext xmlns:c16="http://schemas.microsoft.com/office/drawing/2014/chart" uri="{C3380CC4-5D6E-409C-BE32-E72D297353CC}">
                <c16:uniqueId val="{00000011-460D-4CB4-A55C-C827DE834949}"/>
              </c:ext>
            </c:extLst>
          </c:dPt>
          <c:dPt>
            <c:idx val="18"/>
            <c:invertIfNegative val="0"/>
            <c:bubble3D val="0"/>
            <c:extLst>
              <c:ext xmlns:c16="http://schemas.microsoft.com/office/drawing/2014/chart" uri="{C3380CC4-5D6E-409C-BE32-E72D297353CC}">
                <c16:uniqueId val="{00000012-460D-4CB4-A55C-C827DE834949}"/>
              </c:ext>
            </c:extLst>
          </c:dPt>
          <c:dPt>
            <c:idx val="19"/>
            <c:invertIfNegative val="0"/>
            <c:bubble3D val="0"/>
            <c:extLst>
              <c:ext xmlns:c16="http://schemas.microsoft.com/office/drawing/2014/chart" uri="{C3380CC4-5D6E-409C-BE32-E72D297353CC}">
                <c16:uniqueId val="{00000013-460D-4CB4-A55C-C827DE834949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6C910892-0DBA-4B7D-B58F-02663A5E5020}" type="VALUE">
                      <a:rPr lang="en-US" b="1" baseline="0" smtClean="0"/>
                      <a:pPr/>
                      <a:t>[VALUE]</a:t>
                    </a:fld>
                    <a:endParaRPr lang="LID4096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0-460D-4CB4-A55C-C827DE834949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BD0B5B21-CD30-496F-82ED-918F62C7482B}" type="VALUE">
                      <a:rPr lang="en-US" b="1" baseline="0" smtClean="0"/>
                      <a:pPr/>
                      <a:t>[VALUE]</a:t>
                    </a:fld>
                    <a:endParaRPr lang="LID4096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460D-4CB4-A55C-C827DE834949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FAE4D2AE-DE50-4C69-98B1-0C464789ABA4}" type="VALUE">
                      <a:rPr lang="en-US" b="1" baseline="0" smtClean="0"/>
                      <a:pPr/>
                      <a:t>[VALUE]</a:t>
                    </a:fld>
                    <a:endParaRPr lang="LID4096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2-460D-4CB4-A55C-C827DE834949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623FD358-2000-4DFC-B173-24D015ECC3D7}" type="VALUE">
                      <a:rPr lang="en-US" b="1" baseline="0" smtClean="0"/>
                      <a:pPr/>
                      <a:t>[VALUE]</a:t>
                    </a:fld>
                    <a:endParaRPr lang="LID4096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460D-4CB4-A55C-C827DE834949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fld id="{3E14F2BA-1223-491B-A55B-7BEDCB9E5D21}" type="VALUE">
                      <a:rPr lang="en-US" b="1" baseline="0" smtClean="0"/>
                      <a:pPr/>
                      <a:t>[VALUE]</a:t>
                    </a:fld>
                    <a:endParaRPr lang="LID4096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4-460D-4CB4-A55C-C827DE834949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fld id="{462085D3-86E1-4103-AB8A-4341AB2BED42}" type="VALUE">
                      <a:rPr lang="en-US" b="1" baseline="0" smtClean="0"/>
                      <a:pPr/>
                      <a:t>[VALUE]</a:t>
                    </a:fld>
                    <a:endParaRPr lang="LID4096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460D-4CB4-A55C-C827DE834949}"/>
                </c:ext>
              </c:extLst>
            </c:dLbl>
            <c:dLbl>
              <c:idx val="6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460D-4CB4-A55C-C827DE834949}"/>
                </c:ext>
              </c:extLst>
            </c:dLbl>
            <c:dLbl>
              <c:idx val="7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460D-4CB4-A55C-C827DE834949}"/>
                </c:ext>
              </c:extLst>
            </c:dLbl>
            <c:dLbl>
              <c:idx val="8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460D-4CB4-A55C-C827DE834949}"/>
                </c:ext>
              </c:extLst>
            </c:dLbl>
            <c:dLbl>
              <c:idx val="9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460D-4CB4-A55C-C827DE834949}"/>
                </c:ext>
              </c:extLst>
            </c:dLbl>
            <c:dLbl>
              <c:idx val="10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460D-4CB4-A55C-C827DE834949}"/>
                </c:ext>
              </c:extLst>
            </c:dLbl>
            <c:dLbl>
              <c:idx val="11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460D-4CB4-A55C-C827DE834949}"/>
                </c:ext>
              </c:extLst>
            </c:dLbl>
            <c:dLbl>
              <c:idx val="12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C-460D-4CB4-A55C-C827DE834949}"/>
                </c:ext>
              </c:extLst>
            </c:dLbl>
            <c:dLbl>
              <c:idx val="13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460D-4CB4-A55C-C827DE834949}"/>
                </c:ext>
              </c:extLst>
            </c:dLbl>
            <c:dLbl>
              <c:idx val="14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E-460D-4CB4-A55C-C827DE834949}"/>
                </c:ext>
              </c:extLst>
            </c:dLbl>
            <c:dLbl>
              <c:idx val="15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F-460D-4CB4-A55C-C827DE834949}"/>
                </c:ext>
              </c:extLst>
            </c:dLbl>
            <c:dLbl>
              <c:idx val="16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460D-4CB4-A55C-C827DE834949}"/>
                </c:ext>
              </c:extLst>
            </c:dLbl>
            <c:dLbl>
              <c:idx val="17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460D-4CB4-A55C-C827DE834949}"/>
                </c:ext>
              </c:extLst>
            </c:dLbl>
            <c:dLbl>
              <c:idx val="18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460D-4CB4-A55C-C827DE834949}"/>
                </c:ext>
              </c:extLst>
            </c:dLbl>
            <c:dLbl>
              <c:idx val="19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460D-4CB4-A55C-C827DE83494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Gotham Light" panose="02000603030000020004" pitchFamily="2" charset="0"/>
                    <a:ea typeface="+mn-ea"/>
                    <a:cs typeface="+mn-cs"/>
                  </a:defRPr>
                </a:pPr>
                <a:endParaRPr lang="LID4096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eparator> </c:separator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Sheet0!$A$2:$A$7</c:f>
              <c:strCache>
                <c:ptCount val="6"/>
                <c:pt idx="0">
                  <c:v>Cat 1</c:v>
                </c:pt>
                <c:pt idx="1">
                  <c:v>Cat 2</c:v>
                </c:pt>
                <c:pt idx="2">
                  <c:v>Cat 3</c:v>
                </c:pt>
                <c:pt idx="3">
                  <c:v>Cat 4</c:v>
                </c:pt>
                <c:pt idx="4">
                  <c:v>Cat 5</c:v>
                </c:pt>
                <c:pt idx="5">
                  <c:v>Cat 6</c:v>
                </c:pt>
              </c:strCache>
            </c:strRef>
          </c:cat>
          <c:val>
            <c:numRef>
              <c:f>Sheet0!$B$2:$B$7</c:f>
              <c:numCache>
                <c:formatCode>General</c:formatCode>
                <c:ptCount val="6"/>
                <c:pt idx="0">
                  <c:v>30</c:v>
                </c:pt>
                <c:pt idx="1">
                  <c:v>20</c:v>
                </c:pt>
                <c:pt idx="2">
                  <c:v>15</c:v>
                </c:pt>
                <c:pt idx="3">
                  <c:v>10</c:v>
                </c:pt>
                <c:pt idx="4">
                  <c:v>5</c:v>
                </c:pt>
                <c:pt idx="5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4-460D-4CB4-A55C-C827DE83494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43887152"/>
        <c:axId val="343887544"/>
      </c:barChart>
      <c:catAx>
        <c:axId val="3438871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Gotham Light" panose="02000603030000020004" pitchFamily="2" charset="0"/>
                <a:ea typeface="+mn-ea"/>
                <a:cs typeface="+mn-cs"/>
              </a:defRPr>
            </a:pPr>
            <a:endParaRPr lang="LID4096"/>
          </a:p>
        </c:txPr>
        <c:crossAx val="343887544"/>
        <c:crosses val="autoZero"/>
        <c:auto val="1"/>
        <c:lblAlgn val="ctr"/>
        <c:lblOffset val="100"/>
        <c:noMultiLvlLbl val="0"/>
      </c:catAx>
      <c:valAx>
        <c:axId val="3438875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 algn="ctr"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Gotham Light" panose="02000603030000020004" pitchFamily="2" charset="0"/>
                <a:ea typeface="+mn-ea"/>
                <a:cs typeface="+mn-cs"/>
              </a:defRPr>
            </a:pPr>
            <a:endParaRPr lang="LID4096"/>
          </a:p>
        </c:txPr>
        <c:crossAx val="3438871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Gotham Light" panose="02000603030000020004" pitchFamily="2" charset="0"/>
        </a:defRPr>
      </a:pPr>
      <a:endParaRPr lang="LID4096"/>
    </a:p>
  </c:txPr>
  <c:externalData r:id="rId3">
    <c:autoUpdate val="0"/>
  </c:externalData>
</c:chartSpace>
</file>

<file path=ppt/charts/chart4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 rtl="0"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Gotham Light" panose="02000603030000020004" pitchFamily="2" charset="0"/>
              <a:ea typeface="+mn-ea"/>
              <a:cs typeface="+mn-cs"/>
            </a:defRPr>
          </a:pPr>
          <a:endParaRPr lang="LID4096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Sheet0!$B$1</c:f>
              <c:strCache>
                <c:ptCount val="1"/>
                <c:pt idx="0">
                  <c:v>Chart Title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0-460D-4CB4-A55C-C827DE834949}"/>
              </c:ext>
            </c:extLst>
          </c:dPt>
          <c:dPt>
            <c:idx val="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1-460D-4CB4-A55C-C827DE834949}"/>
              </c:ext>
            </c:extLst>
          </c:dPt>
          <c:dPt>
            <c:idx val="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2-460D-4CB4-A55C-C827DE834949}"/>
              </c:ext>
            </c:extLst>
          </c:dPt>
          <c:dPt>
            <c:idx val="3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3-460D-4CB4-A55C-C827DE834949}"/>
              </c:ext>
            </c:extLst>
          </c:dPt>
          <c:dPt>
            <c:idx val="4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4-460D-4CB4-A55C-C827DE834949}"/>
              </c:ext>
            </c:extLst>
          </c:dPt>
          <c:dPt>
            <c:idx val="5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5-460D-4CB4-A55C-C827DE834949}"/>
              </c:ext>
            </c:extLst>
          </c:dPt>
          <c:dPt>
            <c:idx val="6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6-460D-4CB4-A55C-C827DE834949}"/>
              </c:ext>
            </c:extLst>
          </c:dPt>
          <c:dPt>
            <c:idx val="7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7-460D-4CB4-A55C-C827DE834949}"/>
              </c:ext>
            </c:extLst>
          </c:dPt>
          <c:dPt>
            <c:idx val="8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8-460D-4CB4-A55C-C827DE834949}"/>
              </c:ext>
            </c:extLst>
          </c:dPt>
          <c:dPt>
            <c:idx val="9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9-460D-4CB4-A55C-C827DE834949}"/>
              </c:ext>
            </c:extLst>
          </c:dPt>
          <c:dPt>
            <c:idx val="1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A-460D-4CB4-A55C-C827DE834949}"/>
              </c:ext>
            </c:extLst>
          </c:dPt>
          <c:dPt>
            <c:idx val="1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B-460D-4CB4-A55C-C827DE834949}"/>
              </c:ext>
            </c:extLst>
          </c:dPt>
          <c:dPt>
            <c:idx val="1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C-460D-4CB4-A55C-C827DE834949}"/>
              </c:ext>
            </c:extLst>
          </c:dPt>
          <c:dPt>
            <c:idx val="13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D-460D-4CB4-A55C-C827DE834949}"/>
              </c:ext>
            </c:extLst>
          </c:dPt>
          <c:dPt>
            <c:idx val="14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E-460D-4CB4-A55C-C827DE834949}"/>
              </c:ext>
            </c:extLst>
          </c:dPt>
          <c:dPt>
            <c:idx val="15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F-460D-4CB4-A55C-C827DE834949}"/>
              </c:ext>
            </c:extLst>
          </c:dPt>
          <c:dPt>
            <c:idx val="16"/>
            <c:invertIfNegative val="0"/>
            <c:bubble3D val="0"/>
            <c:extLst>
              <c:ext xmlns:c16="http://schemas.microsoft.com/office/drawing/2014/chart" uri="{C3380CC4-5D6E-409C-BE32-E72D297353CC}">
                <c16:uniqueId val="{00000010-460D-4CB4-A55C-C827DE834949}"/>
              </c:ext>
            </c:extLst>
          </c:dPt>
          <c:dPt>
            <c:idx val="17"/>
            <c:invertIfNegative val="0"/>
            <c:bubble3D val="0"/>
            <c:extLst>
              <c:ext xmlns:c16="http://schemas.microsoft.com/office/drawing/2014/chart" uri="{C3380CC4-5D6E-409C-BE32-E72D297353CC}">
                <c16:uniqueId val="{00000011-460D-4CB4-A55C-C827DE834949}"/>
              </c:ext>
            </c:extLst>
          </c:dPt>
          <c:dPt>
            <c:idx val="18"/>
            <c:invertIfNegative val="0"/>
            <c:bubble3D val="0"/>
            <c:extLst>
              <c:ext xmlns:c16="http://schemas.microsoft.com/office/drawing/2014/chart" uri="{C3380CC4-5D6E-409C-BE32-E72D297353CC}">
                <c16:uniqueId val="{00000012-460D-4CB4-A55C-C827DE834949}"/>
              </c:ext>
            </c:extLst>
          </c:dPt>
          <c:dPt>
            <c:idx val="19"/>
            <c:invertIfNegative val="0"/>
            <c:bubble3D val="0"/>
            <c:extLst>
              <c:ext xmlns:c16="http://schemas.microsoft.com/office/drawing/2014/chart" uri="{C3380CC4-5D6E-409C-BE32-E72D297353CC}">
                <c16:uniqueId val="{00000013-460D-4CB4-A55C-C827DE834949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6C910892-0DBA-4B7D-B58F-02663A5E5020}" type="VALUE">
                      <a:rPr lang="en-US" b="1" baseline="0" smtClean="0"/>
                      <a:pPr/>
                      <a:t>[VALUE]</a:t>
                    </a:fld>
                    <a:endParaRPr lang="LID4096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0-460D-4CB4-A55C-C827DE834949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BD0B5B21-CD30-496F-82ED-918F62C7482B}" type="VALUE">
                      <a:rPr lang="en-US" b="1" baseline="0" smtClean="0"/>
                      <a:pPr/>
                      <a:t>[VALUE]</a:t>
                    </a:fld>
                    <a:endParaRPr lang="LID4096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460D-4CB4-A55C-C827DE834949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FAE4D2AE-DE50-4C69-98B1-0C464789ABA4}" type="VALUE">
                      <a:rPr lang="en-US" b="1" baseline="0" smtClean="0"/>
                      <a:pPr/>
                      <a:t>[VALUE]</a:t>
                    </a:fld>
                    <a:endParaRPr lang="LID4096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2-460D-4CB4-A55C-C827DE834949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623FD358-2000-4DFC-B173-24D015ECC3D7}" type="VALUE">
                      <a:rPr lang="en-US" b="1" baseline="0" smtClean="0"/>
                      <a:pPr/>
                      <a:t>[VALUE]</a:t>
                    </a:fld>
                    <a:endParaRPr lang="LID4096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460D-4CB4-A55C-C827DE834949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fld id="{3E14F2BA-1223-491B-A55B-7BEDCB9E5D21}" type="VALUE">
                      <a:rPr lang="en-US" b="1" baseline="0" smtClean="0"/>
                      <a:pPr/>
                      <a:t>[VALUE]</a:t>
                    </a:fld>
                    <a:endParaRPr lang="LID4096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4-460D-4CB4-A55C-C827DE834949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fld id="{462085D3-86E1-4103-AB8A-4341AB2BED42}" type="VALUE">
                      <a:rPr lang="en-US" b="1" baseline="0" smtClean="0"/>
                      <a:pPr/>
                      <a:t>[VALUE]</a:t>
                    </a:fld>
                    <a:endParaRPr lang="LID4096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460D-4CB4-A55C-C827DE834949}"/>
                </c:ext>
              </c:extLst>
            </c:dLbl>
            <c:dLbl>
              <c:idx val="6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460D-4CB4-A55C-C827DE834949}"/>
                </c:ext>
              </c:extLst>
            </c:dLbl>
            <c:dLbl>
              <c:idx val="7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460D-4CB4-A55C-C827DE834949}"/>
                </c:ext>
              </c:extLst>
            </c:dLbl>
            <c:dLbl>
              <c:idx val="8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460D-4CB4-A55C-C827DE834949}"/>
                </c:ext>
              </c:extLst>
            </c:dLbl>
            <c:dLbl>
              <c:idx val="9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460D-4CB4-A55C-C827DE834949}"/>
                </c:ext>
              </c:extLst>
            </c:dLbl>
            <c:dLbl>
              <c:idx val="10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460D-4CB4-A55C-C827DE834949}"/>
                </c:ext>
              </c:extLst>
            </c:dLbl>
            <c:dLbl>
              <c:idx val="11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460D-4CB4-A55C-C827DE834949}"/>
                </c:ext>
              </c:extLst>
            </c:dLbl>
            <c:dLbl>
              <c:idx val="12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C-460D-4CB4-A55C-C827DE834949}"/>
                </c:ext>
              </c:extLst>
            </c:dLbl>
            <c:dLbl>
              <c:idx val="13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460D-4CB4-A55C-C827DE834949}"/>
                </c:ext>
              </c:extLst>
            </c:dLbl>
            <c:dLbl>
              <c:idx val="14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E-460D-4CB4-A55C-C827DE834949}"/>
                </c:ext>
              </c:extLst>
            </c:dLbl>
            <c:dLbl>
              <c:idx val="15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F-460D-4CB4-A55C-C827DE834949}"/>
                </c:ext>
              </c:extLst>
            </c:dLbl>
            <c:dLbl>
              <c:idx val="16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460D-4CB4-A55C-C827DE834949}"/>
                </c:ext>
              </c:extLst>
            </c:dLbl>
            <c:dLbl>
              <c:idx val="17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460D-4CB4-A55C-C827DE834949}"/>
                </c:ext>
              </c:extLst>
            </c:dLbl>
            <c:dLbl>
              <c:idx val="18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460D-4CB4-A55C-C827DE834949}"/>
                </c:ext>
              </c:extLst>
            </c:dLbl>
            <c:dLbl>
              <c:idx val="19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460D-4CB4-A55C-C827DE83494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Gotham Light" panose="02000603030000020004" pitchFamily="2" charset="0"/>
                    <a:ea typeface="+mn-ea"/>
                    <a:cs typeface="+mn-cs"/>
                  </a:defRPr>
                </a:pPr>
                <a:endParaRPr lang="LID4096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eparator> </c:separator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Sheet0!$A$2:$A$7</c:f>
              <c:strCache>
                <c:ptCount val="6"/>
                <c:pt idx="0">
                  <c:v>Cat 1</c:v>
                </c:pt>
                <c:pt idx="1">
                  <c:v>Cat 2</c:v>
                </c:pt>
                <c:pt idx="2">
                  <c:v>Cat 3</c:v>
                </c:pt>
                <c:pt idx="3">
                  <c:v>Cat 4</c:v>
                </c:pt>
                <c:pt idx="4">
                  <c:v>Cat 5</c:v>
                </c:pt>
                <c:pt idx="5">
                  <c:v>Cat 6</c:v>
                </c:pt>
              </c:strCache>
            </c:strRef>
          </c:cat>
          <c:val>
            <c:numRef>
              <c:f>Sheet0!$B$2:$B$7</c:f>
              <c:numCache>
                <c:formatCode>General</c:formatCode>
                <c:ptCount val="6"/>
                <c:pt idx="0">
                  <c:v>30</c:v>
                </c:pt>
                <c:pt idx="1">
                  <c:v>20</c:v>
                </c:pt>
                <c:pt idx="2">
                  <c:v>15</c:v>
                </c:pt>
                <c:pt idx="3">
                  <c:v>10</c:v>
                </c:pt>
                <c:pt idx="4">
                  <c:v>5</c:v>
                </c:pt>
                <c:pt idx="5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4-460D-4CB4-A55C-C827DE83494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43887152"/>
        <c:axId val="343887544"/>
      </c:barChart>
      <c:catAx>
        <c:axId val="3438871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Gotham Light" panose="02000603030000020004" pitchFamily="2" charset="0"/>
                <a:ea typeface="+mn-ea"/>
                <a:cs typeface="+mn-cs"/>
              </a:defRPr>
            </a:pPr>
            <a:endParaRPr lang="LID4096"/>
          </a:p>
        </c:txPr>
        <c:crossAx val="343887544"/>
        <c:crosses val="autoZero"/>
        <c:auto val="1"/>
        <c:lblAlgn val="ctr"/>
        <c:lblOffset val="100"/>
        <c:noMultiLvlLbl val="0"/>
      </c:catAx>
      <c:valAx>
        <c:axId val="3438875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 algn="ctr"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Gotham Light" panose="02000603030000020004" pitchFamily="2" charset="0"/>
                <a:ea typeface="+mn-ea"/>
                <a:cs typeface="+mn-cs"/>
              </a:defRPr>
            </a:pPr>
            <a:endParaRPr lang="LID4096"/>
          </a:p>
        </c:txPr>
        <c:crossAx val="3438871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Gotham Light" panose="02000603030000020004" pitchFamily="2" charset="0"/>
        </a:defRPr>
      </a:pPr>
      <a:endParaRPr lang="LID4096"/>
    </a:p>
  </c:txPr>
  <c:externalData r:id="rId3">
    <c:autoUpdate val="0"/>
  </c:externalData>
</c:chartSpace>
</file>

<file path=ppt/charts/chart4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 rtl="0"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Gotham Light" panose="02000603030000020004" pitchFamily="2" charset="0"/>
              <a:ea typeface="+mn-ea"/>
              <a:cs typeface="+mn-cs"/>
            </a:defRPr>
          </a:pPr>
          <a:endParaRPr lang="LID4096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Sheet0!$B$1</c:f>
              <c:strCache>
                <c:ptCount val="1"/>
                <c:pt idx="0">
                  <c:v>Chart Title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0-460D-4CB4-A55C-C827DE834949}"/>
              </c:ext>
            </c:extLst>
          </c:dPt>
          <c:dPt>
            <c:idx val="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1-460D-4CB4-A55C-C827DE834949}"/>
              </c:ext>
            </c:extLst>
          </c:dPt>
          <c:dPt>
            <c:idx val="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2-460D-4CB4-A55C-C827DE834949}"/>
              </c:ext>
            </c:extLst>
          </c:dPt>
          <c:dPt>
            <c:idx val="3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3-460D-4CB4-A55C-C827DE834949}"/>
              </c:ext>
            </c:extLst>
          </c:dPt>
          <c:dPt>
            <c:idx val="4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4-460D-4CB4-A55C-C827DE834949}"/>
              </c:ext>
            </c:extLst>
          </c:dPt>
          <c:dPt>
            <c:idx val="5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5-460D-4CB4-A55C-C827DE834949}"/>
              </c:ext>
            </c:extLst>
          </c:dPt>
          <c:dPt>
            <c:idx val="6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6-460D-4CB4-A55C-C827DE834949}"/>
              </c:ext>
            </c:extLst>
          </c:dPt>
          <c:dPt>
            <c:idx val="7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7-460D-4CB4-A55C-C827DE834949}"/>
              </c:ext>
            </c:extLst>
          </c:dPt>
          <c:dPt>
            <c:idx val="8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8-460D-4CB4-A55C-C827DE834949}"/>
              </c:ext>
            </c:extLst>
          </c:dPt>
          <c:dPt>
            <c:idx val="9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9-460D-4CB4-A55C-C827DE834949}"/>
              </c:ext>
            </c:extLst>
          </c:dPt>
          <c:dPt>
            <c:idx val="1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A-460D-4CB4-A55C-C827DE834949}"/>
              </c:ext>
            </c:extLst>
          </c:dPt>
          <c:dPt>
            <c:idx val="1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B-460D-4CB4-A55C-C827DE834949}"/>
              </c:ext>
            </c:extLst>
          </c:dPt>
          <c:dPt>
            <c:idx val="1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C-460D-4CB4-A55C-C827DE834949}"/>
              </c:ext>
            </c:extLst>
          </c:dPt>
          <c:dPt>
            <c:idx val="13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D-460D-4CB4-A55C-C827DE834949}"/>
              </c:ext>
            </c:extLst>
          </c:dPt>
          <c:dPt>
            <c:idx val="14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E-460D-4CB4-A55C-C827DE834949}"/>
              </c:ext>
            </c:extLst>
          </c:dPt>
          <c:dPt>
            <c:idx val="15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F-460D-4CB4-A55C-C827DE834949}"/>
              </c:ext>
            </c:extLst>
          </c:dPt>
          <c:dPt>
            <c:idx val="16"/>
            <c:invertIfNegative val="0"/>
            <c:bubble3D val="0"/>
            <c:extLst>
              <c:ext xmlns:c16="http://schemas.microsoft.com/office/drawing/2014/chart" uri="{C3380CC4-5D6E-409C-BE32-E72D297353CC}">
                <c16:uniqueId val="{00000010-460D-4CB4-A55C-C827DE834949}"/>
              </c:ext>
            </c:extLst>
          </c:dPt>
          <c:dPt>
            <c:idx val="17"/>
            <c:invertIfNegative val="0"/>
            <c:bubble3D val="0"/>
            <c:extLst>
              <c:ext xmlns:c16="http://schemas.microsoft.com/office/drawing/2014/chart" uri="{C3380CC4-5D6E-409C-BE32-E72D297353CC}">
                <c16:uniqueId val="{00000011-460D-4CB4-A55C-C827DE834949}"/>
              </c:ext>
            </c:extLst>
          </c:dPt>
          <c:dPt>
            <c:idx val="18"/>
            <c:invertIfNegative val="0"/>
            <c:bubble3D val="0"/>
            <c:extLst>
              <c:ext xmlns:c16="http://schemas.microsoft.com/office/drawing/2014/chart" uri="{C3380CC4-5D6E-409C-BE32-E72D297353CC}">
                <c16:uniqueId val="{00000012-460D-4CB4-A55C-C827DE834949}"/>
              </c:ext>
            </c:extLst>
          </c:dPt>
          <c:dPt>
            <c:idx val="19"/>
            <c:invertIfNegative val="0"/>
            <c:bubble3D val="0"/>
            <c:extLst>
              <c:ext xmlns:c16="http://schemas.microsoft.com/office/drawing/2014/chart" uri="{C3380CC4-5D6E-409C-BE32-E72D297353CC}">
                <c16:uniqueId val="{00000013-460D-4CB4-A55C-C827DE834949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6C910892-0DBA-4B7D-B58F-02663A5E5020}" type="VALUE">
                      <a:rPr lang="en-US" b="1" baseline="0" smtClean="0"/>
                      <a:pPr/>
                      <a:t>[VALUE]</a:t>
                    </a:fld>
                    <a:endParaRPr lang="LID4096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0-460D-4CB4-A55C-C827DE834949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BD0B5B21-CD30-496F-82ED-918F62C7482B}" type="VALUE">
                      <a:rPr lang="en-US" b="1" baseline="0" smtClean="0"/>
                      <a:pPr/>
                      <a:t>[VALUE]</a:t>
                    </a:fld>
                    <a:endParaRPr lang="LID4096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460D-4CB4-A55C-C827DE834949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FAE4D2AE-DE50-4C69-98B1-0C464789ABA4}" type="VALUE">
                      <a:rPr lang="en-US" b="1" baseline="0" smtClean="0"/>
                      <a:pPr/>
                      <a:t>[VALUE]</a:t>
                    </a:fld>
                    <a:endParaRPr lang="LID4096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2-460D-4CB4-A55C-C827DE834949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623FD358-2000-4DFC-B173-24D015ECC3D7}" type="VALUE">
                      <a:rPr lang="en-US" b="1" baseline="0" smtClean="0"/>
                      <a:pPr/>
                      <a:t>[VALUE]</a:t>
                    </a:fld>
                    <a:endParaRPr lang="LID4096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460D-4CB4-A55C-C827DE834949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fld id="{3E14F2BA-1223-491B-A55B-7BEDCB9E5D21}" type="VALUE">
                      <a:rPr lang="en-US" b="1" baseline="0" smtClean="0"/>
                      <a:pPr/>
                      <a:t>[VALUE]</a:t>
                    </a:fld>
                    <a:endParaRPr lang="LID4096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4-460D-4CB4-A55C-C827DE834949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fld id="{462085D3-86E1-4103-AB8A-4341AB2BED42}" type="VALUE">
                      <a:rPr lang="en-US" b="1" baseline="0" smtClean="0"/>
                      <a:pPr/>
                      <a:t>[VALUE]</a:t>
                    </a:fld>
                    <a:endParaRPr lang="LID4096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460D-4CB4-A55C-C827DE834949}"/>
                </c:ext>
              </c:extLst>
            </c:dLbl>
            <c:dLbl>
              <c:idx val="6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460D-4CB4-A55C-C827DE834949}"/>
                </c:ext>
              </c:extLst>
            </c:dLbl>
            <c:dLbl>
              <c:idx val="7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460D-4CB4-A55C-C827DE834949}"/>
                </c:ext>
              </c:extLst>
            </c:dLbl>
            <c:dLbl>
              <c:idx val="8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460D-4CB4-A55C-C827DE834949}"/>
                </c:ext>
              </c:extLst>
            </c:dLbl>
            <c:dLbl>
              <c:idx val="9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460D-4CB4-A55C-C827DE834949}"/>
                </c:ext>
              </c:extLst>
            </c:dLbl>
            <c:dLbl>
              <c:idx val="10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460D-4CB4-A55C-C827DE834949}"/>
                </c:ext>
              </c:extLst>
            </c:dLbl>
            <c:dLbl>
              <c:idx val="11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460D-4CB4-A55C-C827DE834949}"/>
                </c:ext>
              </c:extLst>
            </c:dLbl>
            <c:dLbl>
              <c:idx val="12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C-460D-4CB4-A55C-C827DE834949}"/>
                </c:ext>
              </c:extLst>
            </c:dLbl>
            <c:dLbl>
              <c:idx val="13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460D-4CB4-A55C-C827DE834949}"/>
                </c:ext>
              </c:extLst>
            </c:dLbl>
            <c:dLbl>
              <c:idx val="14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E-460D-4CB4-A55C-C827DE834949}"/>
                </c:ext>
              </c:extLst>
            </c:dLbl>
            <c:dLbl>
              <c:idx val="15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F-460D-4CB4-A55C-C827DE834949}"/>
                </c:ext>
              </c:extLst>
            </c:dLbl>
            <c:dLbl>
              <c:idx val="16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460D-4CB4-A55C-C827DE834949}"/>
                </c:ext>
              </c:extLst>
            </c:dLbl>
            <c:dLbl>
              <c:idx val="17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460D-4CB4-A55C-C827DE834949}"/>
                </c:ext>
              </c:extLst>
            </c:dLbl>
            <c:dLbl>
              <c:idx val="18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460D-4CB4-A55C-C827DE834949}"/>
                </c:ext>
              </c:extLst>
            </c:dLbl>
            <c:dLbl>
              <c:idx val="19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460D-4CB4-A55C-C827DE83494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Gotham Light" panose="02000603030000020004" pitchFamily="2" charset="0"/>
                    <a:ea typeface="+mn-ea"/>
                    <a:cs typeface="+mn-cs"/>
                  </a:defRPr>
                </a:pPr>
                <a:endParaRPr lang="LID4096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eparator> </c:separator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Sheet0!$A$2:$A$7</c:f>
              <c:strCache>
                <c:ptCount val="6"/>
                <c:pt idx="0">
                  <c:v>Cat 1</c:v>
                </c:pt>
                <c:pt idx="1">
                  <c:v>Cat 2</c:v>
                </c:pt>
                <c:pt idx="2">
                  <c:v>Cat 3</c:v>
                </c:pt>
                <c:pt idx="3">
                  <c:v>Cat 4</c:v>
                </c:pt>
                <c:pt idx="4">
                  <c:v>Cat 5</c:v>
                </c:pt>
                <c:pt idx="5">
                  <c:v>Cat 6</c:v>
                </c:pt>
              </c:strCache>
            </c:strRef>
          </c:cat>
          <c:val>
            <c:numRef>
              <c:f>Sheet0!$B$2:$B$7</c:f>
              <c:numCache>
                <c:formatCode>General</c:formatCode>
                <c:ptCount val="6"/>
                <c:pt idx="0">
                  <c:v>30</c:v>
                </c:pt>
                <c:pt idx="1">
                  <c:v>20</c:v>
                </c:pt>
                <c:pt idx="2">
                  <c:v>15</c:v>
                </c:pt>
                <c:pt idx="3">
                  <c:v>10</c:v>
                </c:pt>
                <c:pt idx="4">
                  <c:v>5</c:v>
                </c:pt>
                <c:pt idx="5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4-460D-4CB4-A55C-C827DE83494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43887152"/>
        <c:axId val="343887544"/>
      </c:barChart>
      <c:catAx>
        <c:axId val="3438871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Gotham Light" panose="02000603030000020004" pitchFamily="2" charset="0"/>
                <a:ea typeface="+mn-ea"/>
                <a:cs typeface="+mn-cs"/>
              </a:defRPr>
            </a:pPr>
            <a:endParaRPr lang="LID4096"/>
          </a:p>
        </c:txPr>
        <c:crossAx val="343887544"/>
        <c:crosses val="autoZero"/>
        <c:auto val="1"/>
        <c:lblAlgn val="ctr"/>
        <c:lblOffset val="100"/>
        <c:noMultiLvlLbl val="0"/>
      </c:catAx>
      <c:valAx>
        <c:axId val="3438875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 algn="ctr"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Gotham Light" panose="02000603030000020004" pitchFamily="2" charset="0"/>
                <a:ea typeface="+mn-ea"/>
                <a:cs typeface="+mn-cs"/>
              </a:defRPr>
            </a:pPr>
            <a:endParaRPr lang="LID4096"/>
          </a:p>
        </c:txPr>
        <c:crossAx val="3438871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Gotham Light" panose="02000603030000020004" pitchFamily="2" charset="0"/>
        </a:defRPr>
      </a:pPr>
      <a:endParaRPr lang="LID4096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ubbleChart>
        <c:varyColors val="0"/>
        <c:ser>
          <c:idx val="0"/>
          <c:order val="0"/>
          <c:tx>
            <c:strRef>
              <c:f>Sheet1!$A$1</c:f>
              <c:strCache>
                <c:ptCount val="1"/>
                <c:pt idx="0">
                  <c:v>X</c:v>
                </c:pt>
              </c:strCache>
            </c:strRef>
          </c:tx>
          <c:spPr>
            <a:solidFill>
              <a:srgbClr val="7F7F7F">
                <a:alpha val="80000"/>
              </a:srgbClr>
            </a:solidFill>
            <a:ln>
              <a:solidFill>
                <a:srgbClr val="7F7F7F"/>
              </a:solidFill>
            </a:ln>
            <a:effectLst/>
          </c:spPr>
          <c:invertIfNegative val="0"/>
          <c:xVal>
            <c:numRef>
              <c:f>Sheet1!$A$2:$A$4</c:f>
              <c:numCache>
                <c:formatCode>General</c:formatCode>
                <c:ptCount val="3"/>
                <c:pt idx="0">
                  <c:v>7</c:v>
                </c:pt>
                <c:pt idx="1">
                  <c:v>18</c:v>
                </c:pt>
                <c:pt idx="2">
                  <c:v>26</c:v>
                </c:pt>
              </c:numCache>
            </c:numRef>
          </c:xVal>
          <c:yVal>
            <c:numRef>
              <c:f>Sheet1!$B$2:$B$4</c:f>
              <c:numCache>
                <c:formatCode>General</c:formatCode>
                <c:ptCount val="3"/>
                <c:pt idx="0">
                  <c:v>27</c:v>
                </c:pt>
                <c:pt idx="1">
                  <c:v>32</c:v>
                </c:pt>
                <c:pt idx="2">
                  <c:v>8</c:v>
                </c:pt>
              </c:numCache>
            </c:numRef>
          </c:yVal>
          <c:bubbleSize>
            <c:numRef>
              <c:f>Sheet1!$C$2:$C$4</c:f>
              <c:numCache>
                <c:formatCode>General</c:formatCode>
                <c:ptCount val="3"/>
                <c:pt idx="0">
                  <c:v>100</c:v>
                </c:pt>
                <c:pt idx="1">
                  <c:v>40</c:v>
                </c:pt>
                <c:pt idx="2">
                  <c:v>80</c:v>
                </c:pt>
              </c:numCache>
            </c:numRef>
          </c:bubbleSize>
          <c:bubble3D val="0"/>
          <c:extLst>
            <c:ext xmlns:c16="http://schemas.microsoft.com/office/drawing/2014/chart" uri="{C3380CC4-5D6E-409C-BE32-E72D297353CC}">
              <c16:uniqueId val="{00000000-2CD8-4DAF-AECC-0632029BFC2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bubbleScale val="100"/>
        <c:showNegBubbles val="0"/>
        <c:axId val="342046168"/>
        <c:axId val="343893816"/>
      </c:bubbleChart>
      <c:valAx>
        <c:axId val="342046168"/>
        <c:scaling>
          <c:orientation val="minMax"/>
          <c:max val="100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Gotham Light" panose="02000603030000020004" pitchFamily="2" charset="0"/>
                    <a:ea typeface="+mn-ea"/>
                    <a:cs typeface="+mn-cs"/>
                  </a:defRPr>
                </a:pPr>
                <a:r>
                  <a:rPr lang="en-US" dirty="0"/>
                  <a:t>OSS Safety Index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Gotham Light" panose="02000603030000020004" pitchFamily="2" charset="0"/>
                  <a:ea typeface="+mn-ea"/>
                  <a:cs typeface="+mn-cs"/>
                </a:defRPr>
              </a:pPr>
              <a:endParaRPr lang="LID4096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Gotham Light" panose="02000603030000020004" pitchFamily="2" charset="0"/>
                <a:ea typeface="+mn-ea"/>
                <a:cs typeface="+mn-cs"/>
              </a:defRPr>
            </a:pPr>
            <a:endParaRPr lang="LID4096"/>
          </a:p>
        </c:txPr>
        <c:crossAx val="343893816"/>
        <c:crosses val="autoZero"/>
        <c:crossBetween val="midCat"/>
        <c:majorUnit val="10"/>
      </c:valAx>
      <c:valAx>
        <c:axId val="343893816"/>
        <c:scaling>
          <c:orientation val="minMax"/>
          <c:max val="100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Gotham Light" panose="02000603030000020004" pitchFamily="2" charset="0"/>
                    <a:ea typeface="+mn-ea"/>
                    <a:cs typeface="+mn-cs"/>
                  </a:defRPr>
                </a:pPr>
                <a:r>
                  <a:rPr lang="fr-FR" dirty="0"/>
                  <a:t>Business Impact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Gotham Light" panose="02000603030000020004" pitchFamily="2" charset="0"/>
                  <a:ea typeface="+mn-ea"/>
                  <a:cs typeface="+mn-cs"/>
                </a:defRPr>
              </a:pPr>
              <a:endParaRPr lang="LID4096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Gotham Light" panose="02000603030000020004" pitchFamily="2" charset="0"/>
                <a:ea typeface="+mn-ea"/>
                <a:cs typeface="+mn-cs"/>
              </a:defRPr>
            </a:pPr>
            <a:endParaRPr lang="LID4096"/>
          </a:p>
        </c:txPr>
        <c:crossAx val="342046168"/>
        <c:crosses val="autoZero"/>
        <c:crossBetween val="midCat"/>
        <c:majorUnit val="10"/>
        <c:minorUnit val="5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Gotham Light" panose="02000603030000020004" pitchFamily="2" charset="0"/>
        </a:defRPr>
      </a:pPr>
      <a:endParaRPr lang="LID4096"/>
    </a:p>
  </c:txPr>
  <c:externalData r:id="rId3">
    <c:autoUpdate val="0"/>
  </c:externalData>
</c:chartSpace>
</file>

<file path=ppt/charts/chart5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 rtl="0"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Gotham Light" panose="02000603030000020004" pitchFamily="2" charset="0"/>
              <a:ea typeface="+mn-ea"/>
              <a:cs typeface="+mn-cs"/>
            </a:defRPr>
          </a:pPr>
          <a:endParaRPr lang="LID4096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Sheet0!$B$1</c:f>
              <c:strCache>
                <c:ptCount val="1"/>
                <c:pt idx="0">
                  <c:v>Chart Title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0-460D-4CB4-A55C-C827DE834949}"/>
              </c:ext>
            </c:extLst>
          </c:dPt>
          <c:dPt>
            <c:idx val="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1-460D-4CB4-A55C-C827DE834949}"/>
              </c:ext>
            </c:extLst>
          </c:dPt>
          <c:dPt>
            <c:idx val="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2-460D-4CB4-A55C-C827DE834949}"/>
              </c:ext>
            </c:extLst>
          </c:dPt>
          <c:dPt>
            <c:idx val="3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3-460D-4CB4-A55C-C827DE834949}"/>
              </c:ext>
            </c:extLst>
          </c:dPt>
          <c:dPt>
            <c:idx val="4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4-460D-4CB4-A55C-C827DE834949}"/>
              </c:ext>
            </c:extLst>
          </c:dPt>
          <c:dPt>
            <c:idx val="5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5-460D-4CB4-A55C-C827DE834949}"/>
              </c:ext>
            </c:extLst>
          </c:dPt>
          <c:dPt>
            <c:idx val="6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6-460D-4CB4-A55C-C827DE834949}"/>
              </c:ext>
            </c:extLst>
          </c:dPt>
          <c:dPt>
            <c:idx val="7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7-460D-4CB4-A55C-C827DE834949}"/>
              </c:ext>
            </c:extLst>
          </c:dPt>
          <c:dPt>
            <c:idx val="8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8-460D-4CB4-A55C-C827DE834949}"/>
              </c:ext>
            </c:extLst>
          </c:dPt>
          <c:dPt>
            <c:idx val="9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9-460D-4CB4-A55C-C827DE834949}"/>
              </c:ext>
            </c:extLst>
          </c:dPt>
          <c:dPt>
            <c:idx val="1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A-460D-4CB4-A55C-C827DE834949}"/>
              </c:ext>
            </c:extLst>
          </c:dPt>
          <c:dPt>
            <c:idx val="1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B-460D-4CB4-A55C-C827DE834949}"/>
              </c:ext>
            </c:extLst>
          </c:dPt>
          <c:dPt>
            <c:idx val="1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C-460D-4CB4-A55C-C827DE834949}"/>
              </c:ext>
            </c:extLst>
          </c:dPt>
          <c:dPt>
            <c:idx val="13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D-460D-4CB4-A55C-C827DE834949}"/>
              </c:ext>
            </c:extLst>
          </c:dPt>
          <c:dPt>
            <c:idx val="14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E-460D-4CB4-A55C-C827DE834949}"/>
              </c:ext>
            </c:extLst>
          </c:dPt>
          <c:dPt>
            <c:idx val="15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F-460D-4CB4-A55C-C827DE834949}"/>
              </c:ext>
            </c:extLst>
          </c:dPt>
          <c:dPt>
            <c:idx val="16"/>
            <c:invertIfNegative val="0"/>
            <c:bubble3D val="0"/>
            <c:extLst>
              <c:ext xmlns:c16="http://schemas.microsoft.com/office/drawing/2014/chart" uri="{C3380CC4-5D6E-409C-BE32-E72D297353CC}">
                <c16:uniqueId val="{00000010-460D-4CB4-A55C-C827DE834949}"/>
              </c:ext>
            </c:extLst>
          </c:dPt>
          <c:dPt>
            <c:idx val="17"/>
            <c:invertIfNegative val="0"/>
            <c:bubble3D val="0"/>
            <c:extLst>
              <c:ext xmlns:c16="http://schemas.microsoft.com/office/drawing/2014/chart" uri="{C3380CC4-5D6E-409C-BE32-E72D297353CC}">
                <c16:uniqueId val="{00000011-460D-4CB4-A55C-C827DE834949}"/>
              </c:ext>
            </c:extLst>
          </c:dPt>
          <c:dPt>
            <c:idx val="18"/>
            <c:invertIfNegative val="0"/>
            <c:bubble3D val="0"/>
            <c:extLst>
              <c:ext xmlns:c16="http://schemas.microsoft.com/office/drawing/2014/chart" uri="{C3380CC4-5D6E-409C-BE32-E72D297353CC}">
                <c16:uniqueId val="{00000012-460D-4CB4-A55C-C827DE834949}"/>
              </c:ext>
            </c:extLst>
          </c:dPt>
          <c:dPt>
            <c:idx val="19"/>
            <c:invertIfNegative val="0"/>
            <c:bubble3D val="0"/>
            <c:extLst>
              <c:ext xmlns:c16="http://schemas.microsoft.com/office/drawing/2014/chart" uri="{C3380CC4-5D6E-409C-BE32-E72D297353CC}">
                <c16:uniqueId val="{00000013-460D-4CB4-A55C-C827DE834949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6C910892-0DBA-4B7D-B58F-02663A5E5020}" type="VALUE">
                      <a:rPr lang="en-US" b="1" baseline="0" smtClean="0"/>
                      <a:pPr/>
                      <a:t>[VALUE]</a:t>
                    </a:fld>
                    <a:endParaRPr lang="LID4096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0-460D-4CB4-A55C-C827DE834949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BD0B5B21-CD30-496F-82ED-918F62C7482B}" type="VALUE">
                      <a:rPr lang="en-US" b="1" baseline="0" smtClean="0"/>
                      <a:pPr/>
                      <a:t>[VALUE]</a:t>
                    </a:fld>
                    <a:endParaRPr lang="LID4096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460D-4CB4-A55C-C827DE834949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FAE4D2AE-DE50-4C69-98B1-0C464789ABA4}" type="VALUE">
                      <a:rPr lang="en-US" b="1" baseline="0" smtClean="0"/>
                      <a:pPr/>
                      <a:t>[VALUE]</a:t>
                    </a:fld>
                    <a:endParaRPr lang="LID4096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2-460D-4CB4-A55C-C827DE834949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623FD358-2000-4DFC-B173-24D015ECC3D7}" type="VALUE">
                      <a:rPr lang="en-US" b="1" baseline="0" smtClean="0"/>
                      <a:pPr/>
                      <a:t>[VALUE]</a:t>
                    </a:fld>
                    <a:endParaRPr lang="LID4096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460D-4CB4-A55C-C827DE834949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fld id="{3E14F2BA-1223-491B-A55B-7BEDCB9E5D21}" type="VALUE">
                      <a:rPr lang="en-US" b="1" baseline="0" smtClean="0"/>
                      <a:pPr/>
                      <a:t>[VALUE]</a:t>
                    </a:fld>
                    <a:endParaRPr lang="LID4096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4-460D-4CB4-A55C-C827DE834949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fld id="{462085D3-86E1-4103-AB8A-4341AB2BED42}" type="VALUE">
                      <a:rPr lang="en-US" b="1" baseline="0" smtClean="0"/>
                      <a:pPr/>
                      <a:t>[VALUE]</a:t>
                    </a:fld>
                    <a:endParaRPr lang="LID4096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460D-4CB4-A55C-C827DE834949}"/>
                </c:ext>
              </c:extLst>
            </c:dLbl>
            <c:dLbl>
              <c:idx val="6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460D-4CB4-A55C-C827DE834949}"/>
                </c:ext>
              </c:extLst>
            </c:dLbl>
            <c:dLbl>
              <c:idx val="7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460D-4CB4-A55C-C827DE834949}"/>
                </c:ext>
              </c:extLst>
            </c:dLbl>
            <c:dLbl>
              <c:idx val="8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460D-4CB4-A55C-C827DE834949}"/>
                </c:ext>
              </c:extLst>
            </c:dLbl>
            <c:dLbl>
              <c:idx val="9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460D-4CB4-A55C-C827DE834949}"/>
                </c:ext>
              </c:extLst>
            </c:dLbl>
            <c:dLbl>
              <c:idx val="10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460D-4CB4-A55C-C827DE834949}"/>
                </c:ext>
              </c:extLst>
            </c:dLbl>
            <c:dLbl>
              <c:idx val="11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460D-4CB4-A55C-C827DE834949}"/>
                </c:ext>
              </c:extLst>
            </c:dLbl>
            <c:dLbl>
              <c:idx val="12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C-460D-4CB4-A55C-C827DE834949}"/>
                </c:ext>
              </c:extLst>
            </c:dLbl>
            <c:dLbl>
              <c:idx val="13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460D-4CB4-A55C-C827DE834949}"/>
                </c:ext>
              </c:extLst>
            </c:dLbl>
            <c:dLbl>
              <c:idx val="14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E-460D-4CB4-A55C-C827DE834949}"/>
                </c:ext>
              </c:extLst>
            </c:dLbl>
            <c:dLbl>
              <c:idx val="15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F-460D-4CB4-A55C-C827DE834949}"/>
                </c:ext>
              </c:extLst>
            </c:dLbl>
            <c:dLbl>
              <c:idx val="16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460D-4CB4-A55C-C827DE834949}"/>
                </c:ext>
              </c:extLst>
            </c:dLbl>
            <c:dLbl>
              <c:idx val="17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460D-4CB4-A55C-C827DE834949}"/>
                </c:ext>
              </c:extLst>
            </c:dLbl>
            <c:dLbl>
              <c:idx val="18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460D-4CB4-A55C-C827DE834949}"/>
                </c:ext>
              </c:extLst>
            </c:dLbl>
            <c:dLbl>
              <c:idx val="19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460D-4CB4-A55C-C827DE83494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Gotham Light" panose="02000603030000020004" pitchFamily="2" charset="0"/>
                    <a:ea typeface="+mn-ea"/>
                    <a:cs typeface="+mn-cs"/>
                  </a:defRPr>
                </a:pPr>
                <a:endParaRPr lang="LID4096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eparator> </c:separator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Sheet0!$A$2:$A$7</c:f>
              <c:strCache>
                <c:ptCount val="6"/>
                <c:pt idx="0">
                  <c:v>Cat 1</c:v>
                </c:pt>
                <c:pt idx="1">
                  <c:v>Cat 2</c:v>
                </c:pt>
                <c:pt idx="2">
                  <c:v>Cat 3</c:v>
                </c:pt>
                <c:pt idx="3">
                  <c:v>Cat 4</c:v>
                </c:pt>
                <c:pt idx="4">
                  <c:v>Cat 5</c:v>
                </c:pt>
                <c:pt idx="5">
                  <c:v>Cat 6</c:v>
                </c:pt>
              </c:strCache>
            </c:strRef>
          </c:cat>
          <c:val>
            <c:numRef>
              <c:f>Sheet0!$B$2:$B$7</c:f>
              <c:numCache>
                <c:formatCode>General</c:formatCode>
                <c:ptCount val="6"/>
                <c:pt idx="0">
                  <c:v>30</c:v>
                </c:pt>
                <c:pt idx="1">
                  <c:v>20</c:v>
                </c:pt>
                <c:pt idx="2">
                  <c:v>15</c:v>
                </c:pt>
                <c:pt idx="3">
                  <c:v>10</c:v>
                </c:pt>
                <c:pt idx="4">
                  <c:v>5</c:v>
                </c:pt>
                <c:pt idx="5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4-460D-4CB4-A55C-C827DE83494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43887152"/>
        <c:axId val="343887544"/>
      </c:barChart>
      <c:catAx>
        <c:axId val="3438871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Gotham Light" panose="02000603030000020004" pitchFamily="2" charset="0"/>
                <a:ea typeface="+mn-ea"/>
                <a:cs typeface="+mn-cs"/>
              </a:defRPr>
            </a:pPr>
            <a:endParaRPr lang="LID4096"/>
          </a:p>
        </c:txPr>
        <c:crossAx val="343887544"/>
        <c:crosses val="autoZero"/>
        <c:auto val="1"/>
        <c:lblAlgn val="ctr"/>
        <c:lblOffset val="100"/>
        <c:noMultiLvlLbl val="0"/>
      </c:catAx>
      <c:valAx>
        <c:axId val="3438875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 algn="ctr"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Gotham Light" panose="02000603030000020004" pitchFamily="2" charset="0"/>
                <a:ea typeface="+mn-ea"/>
                <a:cs typeface="+mn-cs"/>
              </a:defRPr>
            </a:pPr>
            <a:endParaRPr lang="LID4096"/>
          </a:p>
        </c:txPr>
        <c:crossAx val="3438871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Gotham Light" panose="02000603030000020004" pitchFamily="2" charset="0"/>
        </a:defRPr>
      </a:pPr>
      <a:endParaRPr lang="LID4096"/>
    </a:p>
  </c:txPr>
  <c:externalData r:id="rId3">
    <c:autoUpdate val="0"/>
  </c:externalData>
</c:chartSpace>
</file>

<file path=ppt/charts/chart5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 rtl="0"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Gotham Light" panose="02000603030000020004" pitchFamily="2" charset="0"/>
              <a:ea typeface="+mn-ea"/>
              <a:cs typeface="+mn-cs"/>
            </a:defRPr>
          </a:pPr>
          <a:endParaRPr lang="LID4096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Sheet0!$B$1</c:f>
              <c:strCache>
                <c:ptCount val="1"/>
                <c:pt idx="0">
                  <c:v>Chart Title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0-460D-4CB4-A55C-C827DE834949}"/>
              </c:ext>
            </c:extLst>
          </c:dPt>
          <c:dPt>
            <c:idx val="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1-460D-4CB4-A55C-C827DE834949}"/>
              </c:ext>
            </c:extLst>
          </c:dPt>
          <c:dPt>
            <c:idx val="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2-460D-4CB4-A55C-C827DE834949}"/>
              </c:ext>
            </c:extLst>
          </c:dPt>
          <c:dPt>
            <c:idx val="3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3-460D-4CB4-A55C-C827DE834949}"/>
              </c:ext>
            </c:extLst>
          </c:dPt>
          <c:dPt>
            <c:idx val="4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4-460D-4CB4-A55C-C827DE834949}"/>
              </c:ext>
            </c:extLst>
          </c:dPt>
          <c:dPt>
            <c:idx val="5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5-460D-4CB4-A55C-C827DE834949}"/>
              </c:ext>
            </c:extLst>
          </c:dPt>
          <c:dPt>
            <c:idx val="6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6-460D-4CB4-A55C-C827DE834949}"/>
              </c:ext>
            </c:extLst>
          </c:dPt>
          <c:dPt>
            <c:idx val="7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7-460D-4CB4-A55C-C827DE834949}"/>
              </c:ext>
            </c:extLst>
          </c:dPt>
          <c:dPt>
            <c:idx val="8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8-460D-4CB4-A55C-C827DE834949}"/>
              </c:ext>
            </c:extLst>
          </c:dPt>
          <c:dPt>
            <c:idx val="9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9-460D-4CB4-A55C-C827DE834949}"/>
              </c:ext>
            </c:extLst>
          </c:dPt>
          <c:dPt>
            <c:idx val="1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A-460D-4CB4-A55C-C827DE834949}"/>
              </c:ext>
            </c:extLst>
          </c:dPt>
          <c:dPt>
            <c:idx val="1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B-460D-4CB4-A55C-C827DE834949}"/>
              </c:ext>
            </c:extLst>
          </c:dPt>
          <c:dPt>
            <c:idx val="1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C-460D-4CB4-A55C-C827DE834949}"/>
              </c:ext>
            </c:extLst>
          </c:dPt>
          <c:dPt>
            <c:idx val="13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D-460D-4CB4-A55C-C827DE834949}"/>
              </c:ext>
            </c:extLst>
          </c:dPt>
          <c:dPt>
            <c:idx val="14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E-460D-4CB4-A55C-C827DE834949}"/>
              </c:ext>
            </c:extLst>
          </c:dPt>
          <c:dPt>
            <c:idx val="15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F-460D-4CB4-A55C-C827DE834949}"/>
              </c:ext>
            </c:extLst>
          </c:dPt>
          <c:dPt>
            <c:idx val="16"/>
            <c:invertIfNegative val="0"/>
            <c:bubble3D val="0"/>
            <c:extLst>
              <c:ext xmlns:c16="http://schemas.microsoft.com/office/drawing/2014/chart" uri="{C3380CC4-5D6E-409C-BE32-E72D297353CC}">
                <c16:uniqueId val="{00000010-460D-4CB4-A55C-C827DE834949}"/>
              </c:ext>
            </c:extLst>
          </c:dPt>
          <c:dPt>
            <c:idx val="17"/>
            <c:invertIfNegative val="0"/>
            <c:bubble3D val="0"/>
            <c:extLst>
              <c:ext xmlns:c16="http://schemas.microsoft.com/office/drawing/2014/chart" uri="{C3380CC4-5D6E-409C-BE32-E72D297353CC}">
                <c16:uniqueId val="{00000011-460D-4CB4-A55C-C827DE834949}"/>
              </c:ext>
            </c:extLst>
          </c:dPt>
          <c:dPt>
            <c:idx val="18"/>
            <c:invertIfNegative val="0"/>
            <c:bubble3D val="0"/>
            <c:extLst>
              <c:ext xmlns:c16="http://schemas.microsoft.com/office/drawing/2014/chart" uri="{C3380CC4-5D6E-409C-BE32-E72D297353CC}">
                <c16:uniqueId val="{00000012-460D-4CB4-A55C-C827DE834949}"/>
              </c:ext>
            </c:extLst>
          </c:dPt>
          <c:dPt>
            <c:idx val="19"/>
            <c:invertIfNegative val="0"/>
            <c:bubble3D val="0"/>
            <c:extLst>
              <c:ext xmlns:c16="http://schemas.microsoft.com/office/drawing/2014/chart" uri="{C3380CC4-5D6E-409C-BE32-E72D297353CC}">
                <c16:uniqueId val="{00000013-460D-4CB4-A55C-C827DE834949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6C910892-0DBA-4B7D-B58F-02663A5E5020}" type="VALUE">
                      <a:rPr lang="en-US" b="1" baseline="0" smtClean="0"/>
                      <a:pPr/>
                      <a:t>[VALUE]</a:t>
                    </a:fld>
                    <a:endParaRPr lang="LID4096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0-460D-4CB4-A55C-C827DE834949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BD0B5B21-CD30-496F-82ED-918F62C7482B}" type="VALUE">
                      <a:rPr lang="en-US" b="1" baseline="0" smtClean="0"/>
                      <a:pPr/>
                      <a:t>[VALUE]</a:t>
                    </a:fld>
                    <a:endParaRPr lang="LID4096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460D-4CB4-A55C-C827DE834949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FAE4D2AE-DE50-4C69-98B1-0C464789ABA4}" type="VALUE">
                      <a:rPr lang="en-US" b="1" baseline="0" smtClean="0"/>
                      <a:pPr/>
                      <a:t>[VALUE]</a:t>
                    </a:fld>
                    <a:endParaRPr lang="LID4096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2-460D-4CB4-A55C-C827DE834949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623FD358-2000-4DFC-B173-24D015ECC3D7}" type="VALUE">
                      <a:rPr lang="en-US" b="1" baseline="0" smtClean="0"/>
                      <a:pPr/>
                      <a:t>[VALUE]</a:t>
                    </a:fld>
                    <a:endParaRPr lang="LID4096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460D-4CB4-A55C-C827DE834949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fld id="{3E14F2BA-1223-491B-A55B-7BEDCB9E5D21}" type="VALUE">
                      <a:rPr lang="en-US" b="1" baseline="0" smtClean="0"/>
                      <a:pPr/>
                      <a:t>[VALUE]</a:t>
                    </a:fld>
                    <a:endParaRPr lang="LID4096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4-460D-4CB4-A55C-C827DE834949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fld id="{462085D3-86E1-4103-AB8A-4341AB2BED42}" type="VALUE">
                      <a:rPr lang="en-US" b="1" baseline="0" smtClean="0"/>
                      <a:pPr/>
                      <a:t>[VALUE]</a:t>
                    </a:fld>
                    <a:endParaRPr lang="LID4096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460D-4CB4-A55C-C827DE834949}"/>
                </c:ext>
              </c:extLst>
            </c:dLbl>
            <c:dLbl>
              <c:idx val="6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460D-4CB4-A55C-C827DE834949}"/>
                </c:ext>
              </c:extLst>
            </c:dLbl>
            <c:dLbl>
              <c:idx val="7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460D-4CB4-A55C-C827DE834949}"/>
                </c:ext>
              </c:extLst>
            </c:dLbl>
            <c:dLbl>
              <c:idx val="8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460D-4CB4-A55C-C827DE834949}"/>
                </c:ext>
              </c:extLst>
            </c:dLbl>
            <c:dLbl>
              <c:idx val="9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460D-4CB4-A55C-C827DE834949}"/>
                </c:ext>
              </c:extLst>
            </c:dLbl>
            <c:dLbl>
              <c:idx val="10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460D-4CB4-A55C-C827DE834949}"/>
                </c:ext>
              </c:extLst>
            </c:dLbl>
            <c:dLbl>
              <c:idx val="11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460D-4CB4-A55C-C827DE834949}"/>
                </c:ext>
              </c:extLst>
            </c:dLbl>
            <c:dLbl>
              <c:idx val="12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C-460D-4CB4-A55C-C827DE834949}"/>
                </c:ext>
              </c:extLst>
            </c:dLbl>
            <c:dLbl>
              <c:idx val="13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460D-4CB4-A55C-C827DE834949}"/>
                </c:ext>
              </c:extLst>
            </c:dLbl>
            <c:dLbl>
              <c:idx val="14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E-460D-4CB4-A55C-C827DE834949}"/>
                </c:ext>
              </c:extLst>
            </c:dLbl>
            <c:dLbl>
              <c:idx val="15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F-460D-4CB4-A55C-C827DE834949}"/>
                </c:ext>
              </c:extLst>
            </c:dLbl>
            <c:dLbl>
              <c:idx val="16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460D-4CB4-A55C-C827DE834949}"/>
                </c:ext>
              </c:extLst>
            </c:dLbl>
            <c:dLbl>
              <c:idx val="17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460D-4CB4-A55C-C827DE834949}"/>
                </c:ext>
              </c:extLst>
            </c:dLbl>
            <c:dLbl>
              <c:idx val="18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460D-4CB4-A55C-C827DE834949}"/>
                </c:ext>
              </c:extLst>
            </c:dLbl>
            <c:dLbl>
              <c:idx val="19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460D-4CB4-A55C-C827DE83494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Gotham Light" panose="02000603030000020004" pitchFamily="2" charset="0"/>
                    <a:ea typeface="+mn-ea"/>
                    <a:cs typeface="+mn-cs"/>
                  </a:defRPr>
                </a:pPr>
                <a:endParaRPr lang="LID4096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eparator> </c:separator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Sheet0!$A$2:$A$7</c:f>
              <c:strCache>
                <c:ptCount val="6"/>
                <c:pt idx="0">
                  <c:v>Cat 1</c:v>
                </c:pt>
                <c:pt idx="1">
                  <c:v>Cat 2</c:v>
                </c:pt>
                <c:pt idx="2">
                  <c:v>Cat 3</c:v>
                </c:pt>
                <c:pt idx="3">
                  <c:v>Cat 4</c:v>
                </c:pt>
                <c:pt idx="4">
                  <c:v>Cat 5</c:v>
                </c:pt>
                <c:pt idx="5">
                  <c:v>Cat 6</c:v>
                </c:pt>
              </c:strCache>
            </c:strRef>
          </c:cat>
          <c:val>
            <c:numRef>
              <c:f>Sheet0!$B$2:$B$7</c:f>
              <c:numCache>
                <c:formatCode>General</c:formatCode>
                <c:ptCount val="6"/>
                <c:pt idx="0">
                  <c:v>30</c:v>
                </c:pt>
                <c:pt idx="1">
                  <c:v>20</c:v>
                </c:pt>
                <c:pt idx="2">
                  <c:v>15</c:v>
                </c:pt>
                <c:pt idx="3">
                  <c:v>10</c:v>
                </c:pt>
                <c:pt idx="4">
                  <c:v>5</c:v>
                </c:pt>
                <c:pt idx="5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4-460D-4CB4-A55C-C827DE83494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43887152"/>
        <c:axId val="343887544"/>
      </c:barChart>
      <c:catAx>
        <c:axId val="3438871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Gotham Light" panose="02000603030000020004" pitchFamily="2" charset="0"/>
                <a:ea typeface="+mn-ea"/>
                <a:cs typeface="+mn-cs"/>
              </a:defRPr>
            </a:pPr>
            <a:endParaRPr lang="LID4096"/>
          </a:p>
        </c:txPr>
        <c:crossAx val="343887544"/>
        <c:crosses val="autoZero"/>
        <c:auto val="1"/>
        <c:lblAlgn val="ctr"/>
        <c:lblOffset val="100"/>
        <c:noMultiLvlLbl val="0"/>
      </c:catAx>
      <c:valAx>
        <c:axId val="3438875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 algn="ctr"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Gotham Light" panose="02000603030000020004" pitchFamily="2" charset="0"/>
                <a:ea typeface="+mn-ea"/>
                <a:cs typeface="+mn-cs"/>
              </a:defRPr>
            </a:pPr>
            <a:endParaRPr lang="LID4096"/>
          </a:p>
        </c:txPr>
        <c:crossAx val="3438871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Gotham Light" panose="02000603030000020004" pitchFamily="2" charset="0"/>
        </a:defRPr>
      </a:pPr>
      <a:endParaRPr lang="LID4096"/>
    </a:p>
  </c:txPr>
  <c:externalData r:id="rId3">
    <c:autoUpdate val="0"/>
  </c:externalData>
</c:chartSpace>
</file>

<file path=ppt/charts/chart5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 rtl="0"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Gotham Light" panose="02000603030000020004" pitchFamily="2" charset="0"/>
              <a:ea typeface="+mn-ea"/>
              <a:cs typeface="+mn-cs"/>
            </a:defRPr>
          </a:pPr>
          <a:endParaRPr lang="LID4096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Sheet0!$B$1</c:f>
              <c:strCache>
                <c:ptCount val="1"/>
                <c:pt idx="0">
                  <c:v>Chart Title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0-460D-4CB4-A55C-C827DE834949}"/>
              </c:ext>
            </c:extLst>
          </c:dPt>
          <c:dPt>
            <c:idx val="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1-460D-4CB4-A55C-C827DE834949}"/>
              </c:ext>
            </c:extLst>
          </c:dPt>
          <c:dPt>
            <c:idx val="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2-460D-4CB4-A55C-C827DE834949}"/>
              </c:ext>
            </c:extLst>
          </c:dPt>
          <c:dPt>
            <c:idx val="3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3-460D-4CB4-A55C-C827DE834949}"/>
              </c:ext>
            </c:extLst>
          </c:dPt>
          <c:dPt>
            <c:idx val="4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4-460D-4CB4-A55C-C827DE834949}"/>
              </c:ext>
            </c:extLst>
          </c:dPt>
          <c:dPt>
            <c:idx val="5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5-460D-4CB4-A55C-C827DE834949}"/>
              </c:ext>
            </c:extLst>
          </c:dPt>
          <c:dPt>
            <c:idx val="6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6-460D-4CB4-A55C-C827DE834949}"/>
              </c:ext>
            </c:extLst>
          </c:dPt>
          <c:dPt>
            <c:idx val="7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7-460D-4CB4-A55C-C827DE834949}"/>
              </c:ext>
            </c:extLst>
          </c:dPt>
          <c:dPt>
            <c:idx val="8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8-460D-4CB4-A55C-C827DE834949}"/>
              </c:ext>
            </c:extLst>
          </c:dPt>
          <c:dPt>
            <c:idx val="9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9-460D-4CB4-A55C-C827DE834949}"/>
              </c:ext>
            </c:extLst>
          </c:dPt>
          <c:dPt>
            <c:idx val="1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A-460D-4CB4-A55C-C827DE834949}"/>
              </c:ext>
            </c:extLst>
          </c:dPt>
          <c:dPt>
            <c:idx val="1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B-460D-4CB4-A55C-C827DE834949}"/>
              </c:ext>
            </c:extLst>
          </c:dPt>
          <c:dPt>
            <c:idx val="1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C-460D-4CB4-A55C-C827DE834949}"/>
              </c:ext>
            </c:extLst>
          </c:dPt>
          <c:dPt>
            <c:idx val="13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D-460D-4CB4-A55C-C827DE834949}"/>
              </c:ext>
            </c:extLst>
          </c:dPt>
          <c:dPt>
            <c:idx val="14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E-460D-4CB4-A55C-C827DE834949}"/>
              </c:ext>
            </c:extLst>
          </c:dPt>
          <c:dPt>
            <c:idx val="15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F-460D-4CB4-A55C-C827DE834949}"/>
              </c:ext>
            </c:extLst>
          </c:dPt>
          <c:dPt>
            <c:idx val="16"/>
            <c:invertIfNegative val="0"/>
            <c:bubble3D val="0"/>
            <c:extLst>
              <c:ext xmlns:c16="http://schemas.microsoft.com/office/drawing/2014/chart" uri="{C3380CC4-5D6E-409C-BE32-E72D297353CC}">
                <c16:uniqueId val="{00000010-460D-4CB4-A55C-C827DE834949}"/>
              </c:ext>
            </c:extLst>
          </c:dPt>
          <c:dPt>
            <c:idx val="17"/>
            <c:invertIfNegative val="0"/>
            <c:bubble3D val="0"/>
            <c:extLst>
              <c:ext xmlns:c16="http://schemas.microsoft.com/office/drawing/2014/chart" uri="{C3380CC4-5D6E-409C-BE32-E72D297353CC}">
                <c16:uniqueId val="{00000011-460D-4CB4-A55C-C827DE834949}"/>
              </c:ext>
            </c:extLst>
          </c:dPt>
          <c:dPt>
            <c:idx val="18"/>
            <c:invertIfNegative val="0"/>
            <c:bubble3D val="0"/>
            <c:extLst>
              <c:ext xmlns:c16="http://schemas.microsoft.com/office/drawing/2014/chart" uri="{C3380CC4-5D6E-409C-BE32-E72D297353CC}">
                <c16:uniqueId val="{00000012-460D-4CB4-A55C-C827DE834949}"/>
              </c:ext>
            </c:extLst>
          </c:dPt>
          <c:dPt>
            <c:idx val="19"/>
            <c:invertIfNegative val="0"/>
            <c:bubble3D val="0"/>
            <c:extLst>
              <c:ext xmlns:c16="http://schemas.microsoft.com/office/drawing/2014/chart" uri="{C3380CC4-5D6E-409C-BE32-E72D297353CC}">
                <c16:uniqueId val="{00000013-460D-4CB4-A55C-C827DE834949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6C910892-0DBA-4B7D-B58F-02663A5E5020}" type="VALUE">
                      <a:rPr lang="en-US" b="1" baseline="0" smtClean="0"/>
                      <a:pPr/>
                      <a:t>[VALUE]</a:t>
                    </a:fld>
                    <a:endParaRPr lang="LID4096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0-460D-4CB4-A55C-C827DE834949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BD0B5B21-CD30-496F-82ED-918F62C7482B}" type="VALUE">
                      <a:rPr lang="en-US" b="1" baseline="0" smtClean="0"/>
                      <a:pPr/>
                      <a:t>[VALUE]</a:t>
                    </a:fld>
                    <a:endParaRPr lang="LID4096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460D-4CB4-A55C-C827DE834949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FAE4D2AE-DE50-4C69-98B1-0C464789ABA4}" type="VALUE">
                      <a:rPr lang="en-US" b="1" baseline="0" smtClean="0"/>
                      <a:pPr/>
                      <a:t>[VALUE]</a:t>
                    </a:fld>
                    <a:endParaRPr lang="LID4096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2-460D-4CB4-A55C-C827DE834949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623FD358-2000-4DFC-B173-24D015ECC3D7}" type="VALUE">
                      <a:rPr lang="en-US" b="1" baseline="0" smtClean="0"/>
                      <a:pPr/>
                      <a:t>[VALUE]</a:t>
                    </a:fld>
                    <a:endParaRPr lang="LID4096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460D-4CB4-A55C-C827DE834949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fld id="{3E14F2BA-1223-491B-A55B-7BEDCB9E5D21}" type="VALUE">
                      <a:rPr lang="en-US" b="1" baseline="0" smtClean="0"/>
                      <a:pPr/>
                      <a:t>[VALUE]</a:t>
                    </a:fld>
                    <a:endParaRPr lang="LID4096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4-460D-4CB4-A55C-C827DE834949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fld id="{462085D3-86E1-4103-AB8A-4341AB2BED42}" type="VALUE">
                      <a:rPr lang="en-US" b="1" baseline="0" smtClean="0"/>
                      <a:pPr/>
                      <a:t>[VALUE]</a:t>
                    </a:fld>
                    <a:endParaRPr lang="LID4096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460D-4CB4-A55C-C827DE834949}"/>
                </c:ext>
              </c:extLst>
            </c:dLbl>
            <c:dLbl>
              <c:idx val="6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460D-4CB4-A55C-C827DE834949}"/>
                </c:ext>
              </c:extLst>
            </c:dLbl>
            <c:dLbl>
              <c:idx val="7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460D-4CB4-A55C-C827DE834949}"/>
                </c:ext>
              </c:extLst>
            </c:dLbl>
            <c:dLbl>
              <c:idx val="8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460D-4CB4-A55C-C827DE834949}"/>
                </c:ext>
              </c:extLst>
            </c:dLbl>
            <c:dLbl>
              <c:idx val="9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460D-4CB4-A55C-C827DE834949}"/>
                </c:ext>
              </c:extLst>
            </c:dLbl>
            <c:dLbl>
              <c:idx val="10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460D-4CB4-A55C-C827DE834949}"/>
                </c:ext>
              </c:extLst>
            </c:dLbl>
            <c:dLbl>
              <c:idx val="11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460D-4CB4-A55C-C827DE834949}"/>
                </c:ext>
              </c:extLst>
            </c:dLbl>
            <c:dLbl>
              <c:idx val="12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C-460D-4CB4-A55C-C827DE834949}"/>
                </c:ext>
              </c:extLst>
            </c:dLbl>
            <c:dLbl>
              <c:idx val="13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460D-4CB4-A55C-C827DE834949}"/>
                </c:ext>
              </c:extLst>
            </c:dLbl>
            <c:dLbl>
              <c:idx val="14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E-460D-4CB4-A55C-C827DE834949}"/>
                </c:ext>
              </c:extLst>
            </c:dLbl>
            <c:dLbl>
              <c:idx val="15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F-460D-4CB4-A55C-C827DE834949}"/>
                </c:ext>
              </c:extLst>
            </c:dLbl>
            <c:dLbl>
              <c:idx val="16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460D-4CB4-A55C-C827DE834949}"/>
                </c:ext>
              </c:extLst>
            </c:dLbl>
            <c:dLbl>
              <c:idx val="17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460D-4CB4-A55C-C827DE834949}"/>
                </c:ext>
              </c:extLst>
            </c:dLbl>
            <c:dLbl>
              <c:idx val="18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460D-4CB4-A55C-C827DE834949}"/>
                </c:ext>
              </c:extLst>
            </c:dLbl>
            <c:dLbl>
              <c:idx val="19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460D-4CB4-A55C-C827DE83494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Gotham Light" panose="02000603030000020004" pitchFamily="2" charset="0"/>
                    <a:ea typeface="+mn-ea"/>
                    <a:cs typeface="+mn-cs"/>
                  </a:defRPr>
                </a:pPr>
                <a:endParaRPr lang="LID4096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eparator> </c:separator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Sheet0!$A$2:$A$7</c:f>
              <c:strCache>
                <c:ptCount val="6"/>
                <c:pt idx="0">
                  <c:v>Cat 1</c:v>
                </c:pt>
                <c:pt idx="1">
                  <c:v>Cat 2</c:v>
                </c:pt>
                <c:pt idx="2">
                  <c:v>Cat 3</c:v>
                </c:pt>
                <c:pt idx="3">
                  <c:v>Cat 4</c:v>
                </c:pt>
                <c:pt idx="4">
                  <c:v>Cat 5</c:v>
                </c:pt>
                <c:pt idx="5">
                  <c:v>Cat 6</c:v>
                </c:pt>
              </c:strCache>
            </c:strRef>
          </c:cat>
          <c:val>
            <c:numRef>
              <c:f>Sheet0!$B$2:$B$7</c:f>
              <c:numCache>
                <c:formatCode>General</c:formatCode>
                <c:ptCount val="6"/>
                <c:pt idx="0">
                  <c:v>30</c:v>
                </c:pt>
                <c:pt idx="1">
                  <c:v>20</c:v>
                </c:pt>
                <c:pt idx="2">
                  <c:v>15</c:v>
                </c:pt>
                <c:pt idx="3">
                  <c:v>10</c:v>
                </c:pt>
                <c:pt idx="4">
                  <c:v>5</c:v>
                </c:pt>
                <c:pt idx="5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4-460D-4CB4-A55C-C827DE83494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43887152"/>
        <c:axId val="343887544"/>
      </c:barChart>
      <c:catAx>
        <c:axId val="3438871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Gotham Light" panose="02000603030000020004" pitchFamily="2" charset="0"/>
                <a:ea typeface="+mn-ea"/>
                <a:cs typeface="+mn-cs"/>
              </a:defRPr>
            </a:pPr>
            <a:endParaRPr lang="LID4096"/>
          </a:p>
        </c:txPr>
        <c:crossAx val="343887544"/>
        <c:crosses val="autoZero"/>
        <c:auto val="1"/>
        <c:lblAlgn val="ctr"/>
        <c:lblOffset val="100"/>
        <c:noMultiLvlLbl val="0"/>
      </c:catAx>
      <c:valAx>
        <c:axId val="3438875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 algn="ctr"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Gotham Light" panose="02000603030000020004" pitchFamily="2" charset="0"/>
                <a:ea typeface="+mn-ea"/>
                <a:cs typeface="+mn-cs"/>
              </a:defRPr>
            </a:pPr>
            <a:endParaRPr lang="LID4096"/>
          </a:p>
        </c:txPr>
        <c:crossAx val="3438871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Gotham Light" panose="02000603030000020004" pitchFamily="2" charset="0"/>
        </a:defRPr>
      </a:pPr>
      <a:endParaRPr lang="LID4096"/>
    </a:p>
  </c:txPr>
  <c:externalData r:id="rId3">
    <c:autoUpdate val="0"/>
  </c:externalData>
</c:chartSpace>
</file>

<file path=ppt/charts/chart5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 rtl="0"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Gotham Light" panose="02000603030000020004" pitchFamily="2" charset="0"/>
              <a:ea typeface="+mn-ea"/>
              <a:cs typeface="+mn-cs"/>
            </a:defRPr>
          </a:pPr>
          <a:endParaRPr lang="LID4096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Sheet0!$B$1</c:f>
              <c:strCache>
                <c:ptCount val="1"/>
                <c:pt idx="0">
                  <c:v>Chart Title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0-460D-4CB4-A55C-C827DE834949}"/>
              </c:ext>
            </c:extLst>
          </c:dPt>
          <c:dPt>
            <c:idx val="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1-460D-4CB4-A55C-C827DE834949}"/>
              </c:ext>
            </c:extLst>
          </c:dPt>
          <c:dPt>
            <c:idx val="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2-460D-4CB4-A55C-C827DE834949}"/>
              </c:ext>
            </c:extLst>
          </c:dPt>
          <c:dPt>
            <c:idx val="3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3-460D-4CB4-A55C-C827DE834949}"/>
              </c:ext>
            </c:extLst>
          </c:dPt>
          <c:dPt>
            <c:idx val="4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4-460D-4CB4-A55C-C827DE834949}"/>
              </c:ext>
            </c:extLst>
          </c:dPt>
          <c:dPt>
            <c:idx val="5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5-460D-4CB4-A55C-C827DE834949}"/>
              </c:ext>
            </c:extLst>
          </c:dPt>
          <c:dPt>
            <c:idx val="6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6-460D-4CB4-A55C-C827DE834949}"/>
              </c:ext>
            </c:extLst>
          </c:dPt>
          <c:dPt>
            <c:idx val="7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7-460D-4CB4-A55C-C827DE834949}"/>
              </c:ext>
            </c:extLst>
          </c:dPt>
          <c:dPt>
            <c:idx val="8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8-460D-4CB4-A55C-C827DE834949}"/>
              </c:ext>
            </c:extLst>
          </c:dPt>
          <c:dPt>
            <c:idx val="9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9-460D-4CB4-A55C-C827DE834949}"/>
              </c:ext>
            </c:extLst>
          </c:dPt>
          <c:dPt>
            <c:idx val="1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A-460D-4CB4-A55C-C827DE834949}"/>
              </c:ext>
            </c:extLst>
          </c:dPt>
          <c:dPt>
            <c:idx val="1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B-460D-4CB4-A55C-C827DE834949}"/>
              </c:ext>
            </c:extLst>
          </c:dPt>
          <c:dPt>
            <c:idx val="1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C-460D-4CB4-A55C-C827DE834949}"/>
              </c:ext>
            </c:extLst>
          </c:dPt>
          <c:dPt>
            <c:idx val="13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D-460D-4CB4-A55C-C827DE834949}"/>
              </c:ext>
            </c:extLst>
          </c:dPt>
          <c:dPt>
            <c:idx val="14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E-460D-4CB4-A55C-C827DE834949}"/>
              </c:ext>
            </c:extLst>
          </c:dPt>
          <c:dPt>
            <c:idx val="15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F-460D-4CB4-A55C-C827DE834949}"/>
              </c:ext>
            </c:extLst>
          </c:dPt>
          <c:dPt>
            <c:idx val="16"/>
            <c:invertIfNegative val="0"/>
            <c:bubble3D val="0"/>
            <c:extLst>
              <c:ext xmlns:c16="http://schemas.microsoft.com/office/drawing/2014/chart" uri="{C3380CC4-5D6E-409C-BE32-E72D297353CC}">
                <c16:uniqueId val="{00000010-460D-4CB4-A55C-C827DE834949}"/>
              </c:ext>
            </c:extLst>
          </c:dPt>
          <c:dPt>
            <c:idx val="17"/>
            <c:invertIfNegative val="0"/>
            <c:bubble3D val="0"/>
            <c:extLst>
              <c:ext xmlns:c16="http://schemas.microsoft.com/office/drawing/2014/chart" uri="{C3380CC4-5D6E-409C-BE32-E72D297353CC}">
                <c16:uniqueId val="{00000011-460D-4CB4-A55C-C827DE834949}"/>
              </c:ext>
            </c:extLst>
          </c:dPt>
          <c:dPt>
            <c:idx val="18"/>
            <c:invertIfNegative val="0"/>
            <c:bubble3D val="0"/>
            <c:extLst>
              <c:ext xmlns:c16="http://schemas.microsoft.com/office/drawing/2014/chart" uri="{C3380CC4-5D6E-409C-BE32-E72D297353CC}">
                <c16:uniqueId val="{00000012-460D-4CB4-A55C-C827DE834949}"/>
              </c:ext>
            </c:extLst>
          </c:dPt>
          <c:dPt>
            <c:idx val="19"/>
            <c:invertIfNegative val="0"/>
            <c:bubble3D val="0"/>
            <c:extLst>
              <c:ext xmlns:c16="http://schemas.microsoft.com/office/drawing/2014/chart" uri="{C3380CC4-5D6E-409C-BE32-E72D297353CC}">
                <c16:uniqueId val="{00000013-460D-4CB4-A55C-C827DE834949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6C910892-0DBA-4B7D-B58F-02663A5E5020}" type="VALUE">
                      <a:rPr lang="en-US" b="1" baseline="0" smtClean="0"/>
                      <a:pPr/>
                      <a:t>[VALUE]</a:t>
                    </a:fld>
                    <a:endParaRPr lang="LID4096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0-460D-4CB4-A55C-C827DE834949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BD0B5B21-CD30-496F-82ED-918F62C7482B}" type="VALUE">
                      <a:rPr lang="en-US" b="1" baseline="0" smtClean="0"/>
                      <a:pPr/>
                      <a:t>[VALUE]</a:t>
                    </a:fld>
                    <a:endParaRPr lang="LID4096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460D-4CB4-A55C-C827DE834949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FAE4D2AE-DE50-4C69-98B1-0C464789ABA4}" type="VALUE">
                      <a:rPr lang="en-US" b="1" baseline="0" smtClean="0"/>
                      <a:pPr/>
                      <a:t>[VALUE]</a:t>
                    </a:fld>
                    <a:endParaRPr lang="LID4096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2-460D-4CB4-A55C-C827DE834949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623FD358-2000-4DFC-B173-24D015ECC3D7}" type="VALUE">
                      <a:rPr lang="en-US" b="1" baseline="0" smtClean="0"/>
                      <a:pPr/>
                      <a:t>[VALUE]</a:t>
                    </a:fld>
                    <a:endParaRPr lang="LID4096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460D-4CB4-A55C-C827DE834949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fld id="{3E14F2BA-1223-491B-A55B-7BEDCB9E5D21}" type="VALUE">
                      <a:rPr lang="en-US" b="1" baseline="0" smtClean="0"/>
                      <a:pPr/>
                      <a:t>[VALUE]</a:t>
                    </a:fld>
                    <a:endParaRPr lang="LID4096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4-460D-4CB4-A55C-C827DE834949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fld id="{462085D3-86E1-4103-AB8A-4341AB2BED42}" type="VALUE">
                      <a:rPr lang="en-US" b="1" baseline="0" smtClean="0"/>
                      <a:pPr/>
                      <a:t>[VALUE]</a:t>
                    </a:fld>
                    <a:endParaRPr lang="LID4096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460D-4CB4-A55C-C827DE834949}"/>
                </c:ext>
              </c:extLst>
            </c:dLbl>
            <c:dLbl>
              <c:idx val="6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460D-4CB4-A55C-C827DE834949}"/>
                </c:ext>
              </c:extLst>
            </c:dLbl>
            <c:dLbl>
              <c:idx val="7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460D-4CB4-A55C-C827DE834949}"/>
                </c:ext>
              </c:extLst>
            </c:dLbl>
            <c:dLbl>
              <c:idx val="8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460D-4CB4-A55C-C827DE834949}"/>
                </c:ext>
              </c:extLst>
            </c:dLbl>
            <c:dLbl>
              <c:idx val="9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460D-4CB4-A55C-C827DE834949}"/>
                </c:ext>
              </c:extLst>
            </c:dLbl>
            <c:dLbl>
              <c:idx val="10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460D-4CB4-A55C-C827DE834949}"/>
                </c:ext>
              </c:extLst>
            </c:dLbl>
            <c:dLbl>
              <c:idx val="11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460D-4CB4-A55C-C827DE834949}"/>
                </c:ext>
              </c:extLst>
            </c:dLbl>
            <c:dLbl>
              <c:idx val="12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C-460D-4CB4-A55C-C827DE834949}"/>
                </c:ext>
              </c:extLst>
            </c:dLbl>
            <c:dLbl>
              <c:idx val="13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460D-4CB4-A55C-C827DE834949}"/>
                </c:ext>
              </c:extLst>
            </c:dLbl>
            <c:dLbl>
              <c:idx val="14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E-460D-4CB4-A55C-C827DE834949}"/>
                </c:ext>
              </c:extLst>
            </c:dLbl>
            <c:dLbl>
              <c:idx val="15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F-460D-4CB4-A55C-C827DE834949}"/>
                </c:ext>
              </c:extLst>
            </c:dLbl>
            <c:dLbl>
              <c:idx val="16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460D-4CB4-A55C-C827DE834949}"/>
                </c:ext>
              </c:extLst>
            </c:dLbl>
            <c:dLbl>
              <c:idx val="17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460D-4CB4-A55C-C827DE834949}"/>
                </c:ext>
              </c:extLst>
            </c:dLbl>
            <c:dLbl>
              <c:idx val="18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460D-4CB4-A55C-C827DE834949}"/>
                </c:ext>
              </c:extLst>
            </c:dLbl>
            <c:dLbl>
              <c:idx val="19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460D-4CB4-A55C-C827DE83494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Gotham Light" panose="02000603030000020004" pitchFamily="2" charset="0"/>
                    <a:ea typeface="+mn-ea"/>
                    <a:cs typeface="+mn-cs"/>
                  </a:defRPr>
                </a:pPr>
                <a:endParaRPr lang="LID4096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eparator> </c:separator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Sheet0!$A$2:$A$7</c:f>
              <c:strCache>
                <c:ptCount val="6"/>
                <c:pt idx="0">
                  <c:v>Cat 1</c:v>
                </c:pt>
                <c:pt idx="1">
                  <c:v>Cat 2</c:v>
                </c:pt>
                <c:pt idx="2">
                  <c:v>Cat 3</c:v>
                </c:pt>
                <c:pt idx="3">
                  <c:v>Cat 4</c:v>
                </c:pt>
                <c:pt idx="4">
                  <c:v>Cat 5</c:v>
                </c:pt>
                <c:pt idx="5">
                  <c:v>Cat 6</c:v>
                </c:pt>
              </c:strCache>
            </c:strRef>
          </c:cat>
          <c:val>
            <c:numRef>
              <c:f>Sheet0!$B$2:$B$7</c:f>
              <c:numCache>
                <c:formatCode>General</c:formatCode>
                <c:ptCount val="6"/>
                <c:pt idx="0">
                  <c:v>30</c:v>
                </c:pt>
                <c:pt idx="1">
                  <c:v>20</c:v>
                </c:pt>
                <c:pt idx="2">
                  <c:v>15</c:v>
                </c:pt>
                <c:pt idx="3">
                  <c:v>10</c:v>
                </c:pt>
                <c:pt idx="4">
                  <c:v>5</c:v>
                </c:pt>
                <c:pt idx="5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4-460D-4CB4-A55C-C827DE83494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43887152"/>
        <c:axId val="343887544"/>
      </c:barChart>
      <c:catAx>
        <c:axId val="3438871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Gotham Light" panose="02000603030000020004" pitchFamily="2" charset="0"/>
                <a:ea typeface="+mn-ea"/>
                <a:cs typeface="+mn-cs"/>
              </a:defRPr>
            </a:pPr>
            <a:endParaRPr lang="LID4096"/>
          </a:p>
        </c:txPr>
        <c:crossAx val="343887544"/>
        <c:crosses val="autoZero"/>
        <c:auto val="1"/>
        <c:lblAlgn val="ctr"/>
        <c:lblOffset val="100"/>
        <c:noMultiLvlLbl val="0"/>
      </c:catAx>
      <c:valAx>
        <c:axId val="3438875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 algn="ctr"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Gotham Light" panose="02000603030000020004" pitchFamily="2" charset="0"/>
                <a:ea typeface="+mn-ea"/>
                <a:cs typeface="+mn-cs"/>
              </a:defRPr>
            </a:pPr>
            <a:endParaRPr lang="LID4096"/>
          </a:p>
        </c:txPr>
        <c:crossAx val="3438871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Gotham Light" panose="02000603030000020004" pitchFamily="2" charset="0"/>
        </a:defRPr>
      </a:pPr>
      <a:endParaRPr lang="LID4096"/>
    </a:p>
  </c:txPr>
  <c:externalData r:id="rId3">
    <c:autoUpdate val="0"/>
  </c:externalData>
</c:chartSpace>
</file>

<file path=ppt/charts/chart5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 rtl="0"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Gotham Light" panose="02000603030000020004" pitchFamily="2" charset="0"/>
              <a:ea typeface="+mn-ea"/>
              <a:cs typeface="+mn-cs"/>
            </a:defRPr>
          </a:pPr>
          <a:endParaRPr lang="LID4096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Sheet0!$B$1</c:f>
              <c:strCache>
                <c:ptCount val="1"/>
                <c:pt idx="0">
                  <c:v>Chart Title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0-460D-4CB4-A55C-C827DE834949}"/>
              </c:ext>
            </c:extLst>
          </c:dPt>
          <c:dPt>
            <c:idx val="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1-460D-4CB4-A55C-C827DE834949}"/>
              </c:ext>
            </c:extLst>
          </c:dPt>
          <c:dPt>
            <c:idx val="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2-460D-4CB4-A55C-C827DE834949}"/>
              </c:ext>
            </c:extLst>
          </c:dPt>
          <c:dPt>
            <c:idx val="3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3-460D-4CB4-A55C-C827DE834949}"/>
              </c:ext>
            </c:extLst>
          </c:dPt>
          <c:dPt>
            <c:idx val="4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4-460D-4CB4-A55C-C827DE834949}"/>
              </c:ext>
            </c:extLst>
          </c:dPt>
          <c:dPt>
            <c:idx val="5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5-460D-4CB4-A55C-C827DE834949}"/>
              </c:ext>
            </c:extLst>
          </c:dPt>
          <c:dPt>
            <c:idx val="6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6-460D-4CB4-A55C-C827DE834949}"/>
              </c:ext>
            </c:extLst>
          </c:dPt>
          <c:dPt>
            <c:idx val="7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7-460D-4CB4-A55C-C827DE834949}"/>
              </c:ext>
            </c:extLst>
          </c:dPt>
          <c:dPt>
            <c:idx val="8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8-460D-4CB4-A55C-C827DE834949}"/>
              </c:ext>
            </c:extLst>
          </c:dPt>
          <c:dPt>
            <c:idx val="9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9-460D-4CB4-A55C-C827DE834949}"/>
              </c:ext>
            </c:extLst>
          </c:dPt>
          <c:dPt>
            <c:idx val="1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A-460D-4CB4-A55C-C827DE834949}"/>
              </c:ext>
            </c:extLst>
          </c:dPt>
          <c:dPt>
            <c:idx val="1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B-460D-4CB4-A55C-C827DE834949}"/>
              </c:ext>
            </c:extLst>
          </c:dPt>
          <c:dPt>
            <c:idx val="1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C-460D-4CB4-A55C-C827DE834949}"/>
              </c:ext>
            </c:extLst>
          </c:dPt>
          <c:dPt>
            <c:idx val="13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D-460D-4CB4-A55C-C827DE834949}"/>
              </c:ext>
            </c:extLst>
          </c:dPt>
          <c:dPt>
            <c:idx val="14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E-460D-4CB4-A55C-C827DE834949}"/>
              </c:ext>
            </c:extLst>
          </c:dPt>
          <c:dPt>
            <c:idx val="15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F-460D-4CB4-A55C-C827DE834949}"/>
              </c:ext>
            </c:extLst>
          </c:dPt>
          <c:dPt>
            <c:idx val="16"/>
            <c:invertIfNegative val="0"/>
            <c:bubble3D val="0"/>
            <c:extLst>
              <c:ext xmlns:c16="http://schemas.microsoft.com/office/drawing/2014/chart" uri="{C3380CC4-5D6E-409C-BE32-E72D297353CC}">
                <c16:uniqueId val="{00000010-460D-4CB4-A55C-C827DE834949}"/>
              </c:ext>
            </c:extLst>
          </c:dPt>
          <c:dPt>
            <c:idx val="17"/>
            <c:invertIfNegative val="0"/>
            <c:bubble3D val="0"/>
            <c:extLst>
              <c:ext xmlns:c16="http://schemas.microsoft.com/office/drawing/2014/chart" uri="{C3380CC4-5D6E-409C-BE32-E72D297353CC}">
                <c16:uniqueId val="{00000011-460D-4CB4-A55C-C827DE834949}"/>
              </c:ext>
            </c:extLst>
          </c:dPt>
          <c:dPt>
            <c:idx val="18"/>
            <c:invertIfNegative val="0"/>
            <c:bubble3D val="0"/>
            <c:extLst>
              <c:ext xmlns:c16="http://schemas.microsoft.com/office/drawing/2014/chart" uri="{C3380CC4-5D6E-409C-BE32-E72D297353CC}">
                <c16:uniqueId val="{00000012-460D-4CB4-A55C-C827DE834949}"/>
              </c:ext>
            </c:extLst>
          </c:dPt>
          <c:dPt>
            <c:idx val="19"/>
            <c:invertIfNegative val="0"/>
            <c:bubble3D val="0"/>
            <c:extLst>
              <c:ext xmlns:c16="http://schemas.microsoft.com/office/drawing/2014/chart" uri="{C3380CC4-5D6E-409C-BE32-E72D297353CC}">
                <c16:uniqueId val="{00000013-460D-4CB4-A55C-C827DE834949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6C910892-0DBA-4B7D-B58F-02663A5E5020}" type="VALUE">
                      <a:rPr lang="en-US" b="1" baseline="0" smtClean="0"/>
                      <a:pPr/>
                      <a:t>[VALUE]</a:t>
                    </a:fld>
                    <a:endParaRPr lang="LID4096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0-460D-4CB4-A55C-C827DE834949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BD0B5B21-CD30-496F-82ED-918F62C7482B}" type="VALUE">
                      <a:rPr lang="en-US" b="1" baseline="0" smtClean="0"/>
                      <a:pPr/>
                      <a:t>[VALUE]</a:t>
                    </a:fld>
                    <a:endParaRPr lang="LID4096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460D-4CB4-A55C-C827DE834949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FAE4D2AE-DE50-4C69-98B1-0C464789ABA4}" type="VALUE">
                      <a:rPr lang="en-US" b="1" baseline="0" smtClean="0"/>
                      <a:pPr/>
                      <a:t>[VALUE]</a:t>
                    </a:fld>
                    <a:endParaRPr lang="LID4096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2-460D-4CB4-A55C-C827DE834949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623FD358-2000-4DFC-B173-24D015ECC3D7}" type="VALUE">
                      <a:rPr lang="en-US" b="1" baseline="0" smtClean="0"/>
                      <a:pPr/>
                      <a:t>[VALUE]</a:t>
                    </a:fld>
                    <a:endParaRPr lang="LID4096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460D-4CB4-A55C-C827DE834949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fld id="{3E14F2BA-1223-491B-A55B-7BEDCB9E5D21}" type="VALUE">
                      <a:rPr lang="en-US" b="1" baseline="0" smtClean="0"/>
                      <a:pPr/>
                      <a:t>[VALUE]</a:t>
                    </a:fld>
                    <a:endParaRPr lang="LID4096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4-460D-4CB4-A55C-C827DE834949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fld id="{462085D3-86E1-4103-AB8A-4341AB2BED42}" type="VALUE">
                      <a:rPr lang="en-US" b="1" baseline="0" smtClean="0"/>
                      <a:pPr/>
                      <a:t>[VALUE]</a:t>
                    </a:fld>
                    <a:endParaRPr lang="LID4096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460D-4CB4-A55C-C827DE834949}"/>
                </c:ext>
              </c:extLst>
            </c:dLbl>
            <c:dLbl>
              <c:idx val="6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460D-4CB4-A55C-C827DE834949}"/>
                </c:ext>
              </c:extLst>
            </c:dLbl>
            <c:dLbl>
              <c:idx val="7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460D-4CB4-A55C-C827DE834949}"/>
                </c:ext>
              </c:extLst>
            </c:dLbl>
            <c:dLbl>
              <c:idx val="8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460D-4CB4-A55C-C827DE834949}"/>
                </c:ext>
              </c:extLst>
            </c:dLbl>
            <c:dLbl>
              <c:idx val="9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460D-4CB4-A55C-C827DE834949}"/>
                </c:ext>
              </c:extLst>
            </c:dLbl>
            <c:dLbl>
              <c:idx val="10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460D-4CB4-A55C-C827DE834949}"/>
                </c:ext>
              </c:extLst>
            </c:dLbl>
            <c:dLbl>
              <c:idx val="11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460D-4CB4-A55C-C827DE834949}"/>
                </c:ext>
              </c:extLst>
            </c:dLbl>
            <c:dLbl>
              <c:idx val="12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C-460D-4CB4-A55C-C827DE834949}"/>
                </c:ext>
              </c:extLst>
            </c:dLbl>
            <c:dLbl>
              <c:idx val="13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460D-4CB4-A55C-C827DE834949}"/>
                </c:ext>
              </c:extLst>
            </c:dLbl>
            <c:dLbl>
              <c:idx val="14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E-460D-4CB4-A55C-C827DE834949}"/>
                </c:ext>
              </c:extLst>
            </c:dLbl>
            <c:dLbl>
              <c:idx val="15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F-460D-4CB4-A55C-C827DE834949}"/>
                </c:ext>
              </c:extLst>
            </c:dLbl>
            <c:dLbl>
              <c:idx val="16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460D-4CB4-A55C-C827DE834949}"/>
                </c:ext>
              </c:extLst>
            </c:dLbl>
            <c:dLbl>
              <c:idx val="17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460D-4CB4-A55C-C827DE834949}"/>
                </c:ext>
              </c:extLst>
            </c:dLbl>
            <c:dLbl>
              <c:idx val="18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460D-4CB4-A55C-C827DE834949}"/>
                </c:ext>
              </c:extLst>
            </c:dLbl>
            <c:dLbl>
              <c:idx val="19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460D-4CB4-A55C-C827DE83494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Gotham Light" panose="02000603030000020004" pitchFamily="2" charset="0"/>
                    <a:ea typeface="+mn-ea"/>
                    <a:cs typeface="+mn-cs"/>
                  </a:defRPr>
                </a:pPr>
                <a:endParaRPr lang="LID4096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eparator> </c:separator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Sheet0!$A$2:$A$7</c:f>
              <c:strCache>
                <c:ptCount val="6"/>
                <c:pt idx="0">
                  <c:v>Cat 1</c:v>
                </c:pt>
                <c:pt idx="1">
                  <c:v>Cat 2</c:v>
                </c:pt>
                <c:pt idx="2">
                  <c:v>Cat 3</c:v>
                </c:pt>
                <c:pt idx="3">
                  <c:v>Cat 4</c:v>
                </c:pt>
                <c:pt idx="4">
                  <c:v>Cat 5</c:v>
                </c:pt>
                <c:pt idx="5">
                  <c:v>Cat 6</c:v>
                </c:pt>
              </c:strCache>
            </c:strRef>
          </c:cat>
          <c:val>
            <c:numRef>
              <c:f>Sheet0!$B$2:$B$7</c:f>
              <c:numCache>
                <c:formatCode>General</c:formatCode>
                <c:ptCount val="6"/>
                <c:pt idx="0">
                  <c:v>30</c:v>
                </c:pt>
                <c:pt idx="1">
                  <c:v>20</c:v>
                </c:pt>
                <c:pt idx="2">
                  <c:v>15</c:v>
                </c:pt>
                <c:pt idx="3">
                  <c:v>10</c:v>
                </c:pt>
                <c:pt idx="4">
                  <c:v>5</c:v>
                </c:pt>
                <c:pt idx="5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4-460D-4CB4-A55C-C827DE83494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43887152"/>
        <c:axId val="343887544"/>
      </c:barChart>
      <c:catAx>
        <c:axId val="3438871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Gotham Light" panose="02000603030000020004" pitchFamily="2" charset="0"/>
                <a:ea typeface="+mn-ea"/>
                <a:cs typeface="+mn-cs"/>
              </a:defRPr>
            </a:pPr>
            <a:endParaRPr lang="LID4096"/>
          </a:p>
        </c:txPr>
        <c:crossAx val="343887544"/>
        <c:crosses val="autoZero"/>
        <c:auto val="1"/>
        <c:lblAlgn val="ctr"/>
        <c:lblOffset val="100"/>
        <c:noMultiLvlLbl val="0"/>
      </c:catAx>
      <c:valAx>
        <c:axId val="3438875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 algn="ctr"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Gotham Light" panose="02000603030000020004" pitchFamily="2" charset="0"/>
                <a:ea typeface="+mn-ea"/>
                <a:cs typeface="+mn-cs"/>
              </a:defRPr>
            </a:pPr>
            <a:endParaRPr lang="LID4096"/>
          </a:p>
        </c:txPr>
        <c:crossAx val="3438871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Gotham Light" panose="02000603030000020004" pitchFamily="2" charset="0"/>
        </a:defRPr>
      </a:pPr>
      <a:endParaRPr lang="LID4096"/>
    </a:p>
  </c:txPr>
  <c:externalData r:id="rId3">
    <c:autoUpdate val="0"/>
  </c:externalData>
</c:chartSpace>
</file>

<file path=ppt/charts/chart5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 rtl="0"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Gotham Light" panose="02000603030000020004" pitchFamily="2" charset="0"/>
              <a:ea typeface="+mn-ea"/>
              <a:cs typeface="+mn-cs"/>
            </a:defRPr>
          </a:pPr>
          <a:endParaRPr lang="LID4096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Sheet0!$B$1</c:f>
              <c:strCache>
                <c:ptCount val="1"/>
                <c:pt idx="0">
                  <c:v>Chart Title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0-460D-4CB4-A55C-C827DE834949}"/>
              </c:ext>
            </c:extLst>
          </c:dPt>
          <c:dPt>
            <c:idx val="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1-460D-4CB4-A55C-C827DE834949}"/>
              </c:ext>
            </c:extLst>
          </c:dPt>
          <c:dPt>
            <c:idx val="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2-460D-4CB4-A55C-C827DE834949}"/>
              </c:ext>
            </c:extLst>
          </c:dPt>
          <c:dPt>
            <c:idx val="3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3-460D-4CB4-A55C-C827DE834949}"/>
              </c:ext>
            </c:extLst>
          </c:dPt>
          <c:dPt>
            <c:idx val="4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4-460D-4CB4-A55C-C827DE834949}"/>
              </c:ext>
            </c:extLst>
          </c:dPt>
          <c:dPt>
            <c:idx val="5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5-460D-4CB4-A55C-C827DE834949}"/>
              </c:ext>
            </c:extLst>
          </c:dPt>
          <c:dPt>
            <c:idx val="6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6-460D-4CB4-A55C-C827DE834949}"/>
              </c:ext>
            </c:extLst>
          </c:dPt>
          <c:dPt>
            <c:idx val="7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7-460D-4CB4-A55C-C827DE834949}"/>
              </c:ext>
            </c:extLst>
          </c:dPt>
          <c:dPt>
            <c:idx val="8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8-460D-4CB4-A55C-C827DE834949}"/>
              </c:ext>
            </c:extLst>
          </c:dPt>
          <c:dPt>
            <c:idx val="9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9-460D-4CB4-A55C-C827DE834949}"/>
              </c:ext>
            </c:extLst>
          </c:dPt>
          <c:dPt>
            <c:idx val="1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A-460D-4CB4-A55C-C827DE834949}"/>
              </c:ext>
            </c:extLst>
          </c:dPt>
          <c:dPt>
            <c:idx val="1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B-460D-4CB4-A55C-C827DE834949}"/>
              </c:ext>
            </c:extLst>
          </c:dPt>
          <c:dPt>
            <c:idx val="1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C-460D-4CB4-A55C-C827DE834949}"/>
              </c:ext>
            </c:extLst>
          </c:dPt>
          <c:dPt>
            <c:idx val="13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D-460D-4CB4-A55C-C827DE834949}"/>
              </c:ext>
            </c:extLst>
          </c:dPt>
          <c:dPt>
            <c:idx val="14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E-460D-4CB4-A55C-C827DE834949}"/>
              </c:ext>
            </c:extLst>
          </c:dPt>
          <c:dPt>
            <c:idx val="15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F-460D-4CB4-A55C-C827DE834949}"/>
              </c:ext>
            </c:extLst>
          </c:dPt>
          <c:dPt>
            <c:idx val="16"/>
            <c:invertIfNegative val="0"/>
            <c:bubble3D val="0"/>
            <c:extLst>
              <c:ext xmlns:c16="http://schemas.microsoft.com/office/drawing/2014/chart" uri="{C3380CC4-5D6E-409C-BE32-E72D297353CC}">
                <c16:uniqueId val="{00000010-460D-4CB4-A55C-C827DE834949}"/>
              </c:ext>
            </c:extLst>
          </c:dPt>
          <c:dPt>
            <c:idx val="17"/>
            <c:invertIfNegative val="0"/>
            <c:bubble3D val="0"/>
            <c:extLst>
              <c:ext xmlns:c16="http://schemas.microsoft.com/office/drawing/2014/chart" uri="{C3380CC4-5D6E-409C-BE32-E72D297353CC}">
                <c16:uniqueId val="{00000011-460D-4CB4-A55C-C827DE834949}"/>
              </c:ext>
            </c:extLst>
          </c:dPt>
          <c:dPt>
            <c:idx val="18"/>
            <c:invertIfNegative val="0"/>
            <c:bubble3D val="0"/>
            <c:extLst>
              <c:ext xmlns:c16="http://schemas.microsoft.com/office/drawing/2014/chart" uri="{C3380CC4-5D6E-409C-BE32-E72D297353CC}">
                <c16:uniqueId val="{00000012-460D-4CB4-A55C-C827DE834949}"/>
              </c:ext>
            </c:extLst>
          </c:dPt>
          <c:dPt>
            <c:idx val="19"/>
            <c:invertIfNegative val="0"/>
            <c:bubble3D val="0"/>
            <c:extLst>
              <c:ext xmlns:c16="http://schemas.microsoft.com/office/drawing/2014/chart" uri="{C3380CC4-5D6E-409C-BE32-E72D297353CC}">
                <c16:uniqueId val="{00000013-460D-4CB4-A55C-C827DE834949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6C910892-0DBA-4B7D-B58F-02663A5E5020}" type="VALUE">
                      <a:rPr lang="en-US" b="1" baseline="0" smtClean="0"/>
                      <a:pPr/>
                      <a:t>[VALUE]</a:t>
                    </a:fld>
                    <a:endParaRPr lang="LID4096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0-460D-4CB4-A55C-C827DE834949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BD0B5B21-CD30-496F-82ED-918F62C7482B}" type="VALUE">
                      <a:rPr lang="en-US" b="1" baseline="0" smtClean="0"/>
                      <a:pPr/>
                      <a:t>[VALUE]</a:t>
                    </a:fld>
                    <a:endParaRPr lang="LID4096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460D-4CB4-A55C-C827DE834949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FAE4D2AE-DE50-4C69-98B1-0C464789ABA4}" type="VALUE">
                      <a:rPr lang="en-US" b="1" baseline="0" smtClean="0"/>
                      <a:pPr/>
                      <a:t>[VALUE]</a:t>
                    </a:fld>
                    <a:endParaRPr lang="LID4096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2-460D-4CB4-A55C-C827DE834949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623FD358-2000-4DFC-B173-24D015ECC3D7}" type="VALUE">
                      <a:rPr lang="en-US" b="1" baseline="0" smtClean="0"/>
                      <a:pPr/>
                      <a:t>[VALUE]</a:t>
                    </a:fld>
                    <a:endParaRPr lang="LID4096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460D-4CB4-A55C-C827DE834949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fld id="{3E14F2BA-1223-491B-A55B-7BEDCB9E5D21}" type="VALUE">
                      <a:rPr lang="en-US" b="1" baseline="0" smtClean="0"/>
                      <a:pPr/>
                      <a:t>[VALUE]</a:t>
                    </a:fld>
                    <a:endParaRPr lang="LID4096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4-460D-4CB4-A55C-C827DE834949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fld id="{462085D3-86E1-4103-AB8A-4341AB2BED42}" type="VALUE">
                      <a:rPr lang="en-US" b="1" baseline="0" smtClean="0"/>
                      <a:pPr/>
                      <a:t>[VALUE]</a:t>
                    </a:fld>
                    <a:endParaRPr lang="LID4096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460D-4CB4-A55C-C827DE834949}"/>
                </c:ext>
              </c:extLst>
            </c:dLbl>
            <c:dLbl>
              <c:idx val="6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460D-4CB4-A55C-C827DE834949}"/>
                </c:ext>
              </c:extLst>
            </c:dLbl>
            <c:dLbl>
              <c:idx val="7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460D-4CB4-A55C-C827DE834949}"/>
                </c:ext>
              </c:extLst>
            </c:dLbl>
            <c:dLbl>
              <c:idx val="8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460D-4CB4-A55C-C827DE834949}"/>
                </c:ext>
              </c:extLst>
            </c:dLbl>
            <c:dLbl>
              <c:idx val="9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460D-4CB4-A55C-C827DE834949}"/>
                </c:ext>
              </c:extLst>
            </c:dLbl>
            <c:dLbl>
              <c:idx val="10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460D-4CB4-A55C-C827DE834949}"/>
                </c:ext>
              </c:extLst>
            </c:dLbl>
            <c:dLbl>
              <c:idx val="11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460D-4CB4-A55C-C827DE834949}"/>
                </c:ext>
              </c:extLst>
            </c:dLbl>
            <c:dLbl>
              <c:idx val="12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C-460D-4CB4-A55C-C827DE834949}"/>
                </c:ext>
              </c:extLst>
            </c:dLbl>
            <c:dLbl>
              <c:idx val="13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460D-4CB4-A55C-C827DE834949}"/>
                </c:ext>
              </c:extLst>
            </c:dLbl>
            <c:dLbl>
              <c:idx val="14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E-460D-4CB4-A55C-C827DE834949}"/>
                </c:ext>
              </c:extLst>
            </c:dLbl>
            <c:dLbl>
              <c:idx val="15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F-460D-4CB4-A55C-C827DE834949}"/>
                </c:ext>
              </c:extLst>
            </c:dLbl>
            <c:dLbl>
              <c:idx val="16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460D-4CB4-A55C-C827DE834949}"/>
                </c:ext>
              </c:extLst>
            </c:dLbl>
            <c:dLbl>
              <c:idx val="17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460D-4CB4-A55C-C827DE834949}"/>
                </c:ext>
              </c:extLst>
            </c:dLbl>
            <c:dLbl>
              <c:idx val="18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460D-4CB4-A55C-C827DE834949}"/>
                </c:ext>
              </c:extLst>
            </c:dLbl>
            <c:dLbl>
              <c:idx val="19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460D-4CB4-A55C-C827DE83494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Gotham Light" panose="02000603030000020004" pitchFamily="2" charset="0"/>
                    <a:ea typeface="+mn-ea"/>
                    <a:cs typeface="+mn-cs"/>
                  </a:defRPr>
                </a:pPr>
                <a:endParaRPr lang="LID4096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eparator> </c:separator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Sheet0!$A$2:$A$7</c:f>
              <c:strCache>
                <c:ptCount val="6"/>
                <c:pt idx="0">
                  <c:v>Cat 1</c:v>
                </c:pt>
                <c:pt idx="1">
                  <c:v>Cat 2</c:v>
                </c:pt>
                <c:pt idx="2">
                  <c:v>Cat 3</c:v>
                </c:pt>
                <c:pt idx="3">
                  <c:v>Cat 4</c:v>
                </c:pt>
                <c:pt idx="4">
                  <c:v>Cat 5</c:v>
                </c:pt>
                <c:pt idx="5">
                  <c:v>Cat 6</c:v>
                </c:pt>
              </c:strCache>
            </c:strRef>
          </c:cat>
          <c:val>
            <c:numRef>
              <c:f>Sheet0!$B$2:$B$7</c:f>
              <c:numCache>
                <c:formatCode>General</c:formatCode>
                <c:ptCount val="6"/>
                <c:pt idx="0">
                  <c:v>30</c:v>
                </c:pt>
                <c:pt idx="1">
                  <c:v>20</c:v>
                </c:pt>
                <c:pt idx="2">
                  <c:v>15</c:v>
                </c:pt>
                <c:pt idx="3">
                  <c:v>10</c:v>
                </c:pt>
                <c:pt idx="4">
                  <c:v>5</c:v>
                </c:pt>
                <c:pt idx="5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4-460D-4CB4-A55C-C827DE83494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43887152"/>
        <c:axId val="343887544"/>
      </c:barChart>
      <c:catAx>
        <c:axId val="3438871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Gotham Light" panose="02000603030000020004" pitchFamily="2" charset="0"/>
                <a:ea typeface="+mn-ea"/>
                <a:cs typeface="+mn-cs"/>
              </a:defRPr>
            </a:pPr>
            <a:endParaRPr lang="LID4096"/>
          </a:p>
        </c:txPr>
        <c:crossAx val="343887544"/>
        <c:crosses val="autoZero"/>
        <c:auto val="1"/>
        <c:lblAlgn val="ctr"/>
        <c:lblOffset val="100"/>
        <c:noMultiLvlLbl val="0"/>
      </c:catAx>
      <c:valAx>
        <c:axId val="3438875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 algn="ctr"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Gotham Light" panose="02000603030000020004" pitchFamily="2" charset="0"/>
                <a:ea typeface="+mn-ea"/>
                <a:cs typeface="+mn-cs"/>
              </a:defRPr>
            </a:pPr>
            <a:endParaRPr lang="LID4096"/>
          </a:p>
        </c:txPr>
        <c:crossAx val="3438871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Gotham Light" panose="02000603030000020004" pitchFamily="2" charset="0"/>
        </a:defRPr>
      </a:pPr>
      <a:endParaRPr lang="LID4096"/>
    </a:p>
  </c:txPr>
  <c:externalData r:id="rId3">
    <c:autoUpdate val="0"/>
  </c:externalData>
</c:chartSpace>
</file>

<file path=ppt/charts/chart5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 rtl="0"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Gotham Light" panose="02000603030000020004" pitchFamily="2" charset="0"/>
              <a:ea typeface="+mn-ea"/>
              <a:cs typeface="+mn-cs"/>
            </a:defRPr>
          </a:pPr>
          <a:endParaRPr lang="LID4096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Sheet0!$B$1</c:f>
              <c:strCache>
                <c:ptCount val="1"/>
                <c:pt idx="0">
                  <c:v>Chart Title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0-460D-4CB4-A55C-C827DE834949}"/>
              </c:ext>
            </c:extLst>
          </c:dPt>
          <c:dPt>
            <c:idx val="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1-460D-4CB4-A55C-C827DE834949}"/>
              </c:ext>
            </c:extLst>
          </c:dPt>
          <c:dPt>
            <c:idx val="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2-460D-4CB4-A55C-C827DE834949}"/>
              </c:ext>
            </c:extLst>
          </c:dPt>
          <c:dPt>
            <c:idx val="3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3-460D-4CB4-A55C-C827DE834949}"/>
              </c:ext>
            </c:extLst>
          </c:dPt>
          <c:dPt>
            <c:idx val="4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4-460D-4CB4-A55C-C827DE834949}"/>
              </c:ext>
            </c:extLst>
          </c:dPt>
          <c:dPt>
            <c:idx val="5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5-460D-4CB4-A55C-C827DE834949}"/>
              </c:ext>
            </c:extLst>
          </c:dPt>
          <c:dPt>
            <c:idx val="6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6-460D-4CB4-A55C-C827DE834949}"/>
              </c:ext>
            </c:extLst>
          </c:dPt>
          <c:dPt>
            <c:idx val="7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7-460D-4CB4-A55C-C827DE834949}"/>
              </c:ext>
            </c:extLst>
          </c:dPt>
          <c:dPt>
            <c:idx val="8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8-460D-4CB4-A55C-C827DE834949}"/>
              </c:ext>
            </c:extLst>
          </c:dPt>
          <c:dPt>
            <c:idx val="9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9-460D-4CB4-A55C-C827DE834949}"/>
              </c:ext>
            </c:extLst>
          </c:dPt>
          <c:dPt>
            <c:idx val="1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A-460D-4CB4-A55C-C827DE834949}"/>
              </c:ext>
            </c:extLst>
          </c:dPt>
          <c:dPt>
            <c:idx val="1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B-460D-4CB4-A55C-C827DE834949}"/>
              </c:ext>
            </c:extLst>
          </c:dPt>
          <c:dPt>
            <c:idx val="1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C-460D-4CB4-A55C-C827DE834949}"/>
              </c:ext>
            </c:extLst>
          </c:dPt>
          <c:dPt>
            <c:idx val="13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D-460D-4CB4-A55C-C827DE834949}"/>
              </c:ext>
            </c:extLst>
          </c:dPt>
          <c:dPt>
            <c:idx val="14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E-460D-4CB4-A55C-C827DE834949}"/>
              </c:ext>
            </c:extLst>
          </c:dPt>
          <c:dPt>
            <c:idx val="15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F-460D-4CB4-A55C-C827DE834949}"/>
              </c:ext>
            </c:extLst>
          </c:dPt>
          <c:dPt>
            <c:idx val="16"/>
            <c:invertIfNegative val="0"/>
            <c:bubble3D val="0"/>
            <c:extLst>
              <c:ext xmlns:c16="http://schemas.microsoft.com/office/drawing/2014/chart" uri="{C3380CC4-5D6E-409C-BE32-E72D297353CC}">
                <c16:uniqueId val="{00000010-460D-4CB4-A55C-C827DE834949}"/>
              </c:ext>
            </c:extLst>
          </c:dPt>
          <c:dPt>
            <c:idx val="17"/>
            <c:invertIfNegative val="0"/>
            <c:bubble3D val="0"/>
            <c:extLst>
              <c:ext xmlns:c16="http://schemas.microsoft.com/office/drawing/2014/chart" uri="{C3380CC4-5D6E-409C-BE32-E72D297353CC}">
                <c16:uniqueId val="{00000011-460D-4CB4-A55C-C827DE834949}"/>
              </c:ext>
            </c:extLst>
          </c:dPt>
          <c:dPt>
            <c:idx val="18"/>
            <c:invertIfNegative val="0"/>
            <c:bubble3D val="0"/>
            <c:extLst>
              <c:ext xmlns:c16="http://schemas.microsoft.com/office/drawing/2014/chart" uri="{C3380CC4-5D6E-409C-BE32-E72D297353CC}">
                <c16:uniqueId val="{00000012-460D-4CB4-A55C-C827DE834949}"/>
              </c:ext>
            </c:extLst>
          </c:dPt>
          <c:dPt>
            <c:idx val="19"/>
            <c:invertIfNegative val="0"/>
            <c:bubble3D val="0"/>
            <c:extLst>
              <c:ext xmlns:c16="http://schemas.microsoft.com/office/drawing/2014/chart" uri="{C3380CC4-5D6E-409C-BE32-E72D297353CC}">
                <c16:uniqueId val="{00000013-460D-4CB4-A55C-C827DE834949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6C910892-0DBA-4B7D-B58F-02663A5E5020}" type="VALUE">
                      <a:rPr lang="en-US" b="1" baseline="0" smtClean="0"/>
                      <a:pPr/>
                      <a:t>[VALUE]</a:t>
                    </a:fld>
                    <a:endParaRPr lang="LID4096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0-460D-4CB4-A55C-C827DE834949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BD0B5B21-CD30-496F-82ED-918F62C7482B}" type="VALUE">
                      <a:rPr lang="en-US" b="1" baseline="0" smtClean="0"/>
                      <a:pPr/>
                      <a:t>[VALUE]</a:t>
                    </a:fld>
                    <a:endParaRPr lang="LID4096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460D-4CB4-A55C-C827DE834949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FAE4D2AE-DE50-4C69-98B1-0C464789ABA4}" type="VALUE">
                      <a:rPr lang="en-US" b="1" baseline="0" smtClean="0"/>
                      <a:pPr/>
                      <a:t>[VALUE]</a:t>
                    </a:fld>
                    <a:endParaRPr lang="LID4096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2-460D-4CB4-A55C-C827DE834949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623FD358-2000-4DFC-B173-24D015ECC3D7}" type="VALUE">
                      <a:rPr lang="en-US" b="1" baseline="0" smtClean="0"/>
                      <a:pPr/>
                      <a:t>[VALUE]</a:t>
                    </a:fld>
                    <a:endParaRPr lang="LID4096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460D-4CB4-A55C-C827DE834949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fld id="{3E14F2BA-1223-491B-A55B-7BEDCB9E5D21}" type="VALUE">
                      <a:rPr lang="en-US" b="1" baseline="0" smtClean="0"/>
                      <a:pPr/>
                      <a:t>[VALUE]</a:t>
                    </a:fld>
                    <a:endParaRPr lang="LID4096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4-460D-4CB4-A55C-C827DE834949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fld id="{462085D3-86E1-4103-AB8A-4341AB2BED42}" type="VALUE">
                      <a:rPr lang="en-US" b="1" baseline="0" smtClean="0"/>
                      <a:pPr/>
                      <a:t>[VALUE]</a:t>
                    </a:fld>
                    <a:endParaRPr lang="LID4096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460D-4CB4-A55C-C827DE834949}"/>
                </c:ext>
              </c:extLst>
            </c:dLbl>
            <c:dLbl>
              <c:idx val="6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460D-4CB4-A55C-C827DE834949}"/>
                </c:ext>
              </c:extLst>
            </c:dLbl>
            <c:dLbl>
              <c:idx val="7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460D-4CB4-A55C-C827DE834949}"/>
                </c:ext>
              </c:extLst>
            </c:dLbl>
            <c:dLbl>
              <c:idx val="8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460D-4CB4-A55C-C827DE834949}"/>
                </c:ext>
              </c:extLst>
            </c:dLbl>
            <c:dLbl>
              <c:idx val="9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460D-4CB4-A55C-C827DE834949}"/>
                </c:ext>
              </c:extLst>
            </c:dLbl>
            <c:dLbl>
              <c:idx val="10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460D-4CB4-A55C-C827DE834949}"/>
                </c:ext>
              </c:extLst>
            </c:dLbl>
            <c:dLbl>
              <c:idx val="11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460D-4CB4-A55C-C827DE834949}"/>
                </c:ext>
              </c:extLst>
            </c:dLbl>
            <c:dLbl>
              <c:idx val="12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C-460D-4CB4-A55C-C827DE834949}"/>
                </c:ext>
              </c:extLst>
            </c:dLbl>
            <c:dLbl>
              <c:idx val="13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460D-4CB4-A55C-C827DE834949}"/>
                </c:ext>
              </c:extLst>
            </c:dLbl>
            <c:dLbl>
              <c:idx val="14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E-460D-4CB4-A55C-C827DE834949}"/>
                </c:ext>
              </c:extLst>
            </c:dLbl>
            <c:dLbl>
              <c:idx val="15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F-460D-4CB4-A55C-C827DE834949}"/>
                </c:ext>
              </c:extLst>
            </c:dLbl>
            <c:dLbl>
              <c:idx val="16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460D-4CB4-A55C-C827DE834949}"/>
                </c:ext>
              </c:extLst>
            </c:dLbl>
            <c:dLbl>
              <c:idx val="17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460D-4CB4-A55C-C827DE834949}"/>
                </c:ext>
              </c:extLst>
            </c:dLbl>
            <c:dLbl>
              <c:idx val="18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460D-4CB4-A55C-C827DE834949}"/>
                </c:ext>
              </c:extLst>
            </c:dLbl>
            <c:dLbl>
              <c:idx val="19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460D-4CB4-A55C-C827DE83494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Gotham Light" panose="02000603030000020004" pitchFamily="2" charset="0"/>
                    <a:ea typeface="+mn-ea"/>
                    <a:cs typeface="+mn-cs"/>
                  </a:defRPr>
                </a:pPr>
                <a:endParaRPr lang="LID4096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eparator> </c:separator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Sheet0!$A$2:$A$7</c:f>
              <c:strCache>
                <c:ptCount val="6"/>
                <c:pt idx="0">
                  <c:v>Cat 1</c:v>
                </c:pt>
                <c:pt idx="1">
                  <c:v>Cat 2</c:v>
                </c:pt>
                <c:pt idx="2">
                  <c:v>Cat 3</c:v>
                </c:pt>
                <c:pt idx="3">
                  <c:v>Cat 4</c:v>
                </c:pt>
                <c:pt idx="4">
                  <c:v>Cat 5</c:v>
                </c:pt>
                <c:pt idx="5">
                  <c:v>Cat 6</c:v>
                </c:pt>
              </c:strCache>
            </c:strRef>
          </c:cat>
          <c:val>
            <c:numRef>
              <c:f>Sheet0!$B$2:$B$7</c:f>
              <c:numCache>
                <c:formatCode>General</c:formatCode>
                <c:ptCount val="6"/>
                <c:pt idx="0">
                  <c:v>30</c:v>
                </c:pt>
                <c:pt idx="1">
                  <c:v>20</c:v>
                </c:pt>
                <c:pt idx="2">
                  <c:v>15</c:v>
                </c:pt>
                <c:pt idx="3">
                  <c:v>10</c:v>
                </c:pt>
                <c:pt idx="4">
                  <c:v>5</c:v>
                </c:pt>
                <c:pt idx="5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4-460D-4CB4-A55C-C827DE83494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43887152"/>
        <c:axId val="343887544"/>
      </c:barChart>
      <c:catAx>
        <c:axId val="3438871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Gotham Light" panose="02000603030000020004" pitchFamily="2" charset="0"/>
                <a:ea typeface="+mn-ea"/>
                <a:cs typeface="+mn-cs"/>
              </a:defRPr>
            </a:pPr>
            <a:endParaRPr lang="LID4096"/>
          </a:p>
        </c:txPr>
        <c:crossAx val="343887544"/>
        <c:crosses val="autoZero"/>
        <c:auto val="1"/>
        <c:lblAlgn val="ctr"/>
        <c:lblOffset val="100"/>
        <c:noMultiLvlLbl val="0"/>
      </c:catAx>
      <c:valAx>
        <c:axId val="3438875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 algn="ctr"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Gotham Light" panose="02000603030000020004" pitchFamily="2" charset="0"/>
                <a:ea typeface="+mn-ea"/>
                <a:cs typeface="+mn-cs"/>
              </a:defRPr>
            </a:pPr>
            <a:endParaRPr lang="LID4096"/>
          </a:p>
        </c:txPr>
        <c:crossAx val="3438871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Gotham Light" panose="02000603030000020004" pitchFamily="2" charset="0"/>
        </a:defRPr>
      </a:pPr>
      <a:endParaRPr lang="LID4096"/>
    </a:p>
  </c:txPr>
  <c:externalData r:id="rId3">
    <c:autoUpdate val="0"/>
  </c:externalData>
</c:chartSpace>
</file>

<file path=ppt/charts/chart5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 rtl="0"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Gotham Light" panose="02000603030000020004" pitchFamily="2" charset="0"/>
              <a:ea typeface="+mn-ea"/>
              <a:cs typeface="+mn-cs"/>
            </a:defRPr>
          </a:pPr>
          <a:endParaRPr lang="LID4096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Sheet0!$B$1</c:f>
              <c:strCache>
                <c:ptCount val="1"/>
                <c:pt idx="0">
                  <c:v>Chart Title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0-460D-4CB4-A55C-C827DE834949}"/>
              </c:ext>
            </c:extLst>
          </c:dPt>
          <c:dPt>
            <c:idx val="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1-460D-4CB4-A55C-C827DE834949}"/>
              </c:ext>
            </c:extLst>
          </c:dPt>
          <c:dPt>
            <c:idx val="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2-460D-4CB4-A55C-C827DE834949}"/>
              </c:ext>
            </c:extLst>
          </c:dPt>
          <c:dPt>
            <c:idx val="3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3-460D-4CB4-A55C-C827DE834949}"/>
              </c:ext>
            </c:extLst>
          </c:dPt>
          <c:dPt>
            <c:idx val="4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4-460D-4CB4-A55C-C827DE834949}"/>
              </c:ext>
            </c:extLst>
          </c:dPt>
          <c:dPt>
            <c:idx val="5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5-460D-4CB4-A55C-C827DE834949}"/>
              </c:ext>
            </c:extLst>
          </c:dPt>
          <c:dPt>
            <c:idx val="6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6-460D-4CB4-A55C-C827DE834949}"/>
              </c:ext>
            </c:extLst>
          </c:dPt>
          <c:dPt>
            <c:idx val="7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7-460D-4CB4-A55C-C827DE834949}"/>
              </c:ext>
            </c:extLst>
          </c:dPt>
          <c:dPt>
            <c:idx val="8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8-460D-4CB4-A55C-C827DE834949}"/>
              </c:ext>
            </c:extLst>
          </c:dPt>
          <c:dPt>
            <c:idx val="9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9-460D-4CB4-A55C-C827DE834949}"/>
              </c:ext>
            </c:extLst>
          </c:dPt>
          <c:dPt>
            <c:idx val="1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A-460D-4CB4-A55C-C827DE834949}"/>
              </c:ext>
            </c:extLst>
          </c:dPt>
          <c:dPt>
            <c:idx val="1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B-460D-4CB4-A55C-C827DE834949}"/>
              </c:ext>
            </c:extLst>
          </c:dPt>
          <c:dPt>
            <c:idx val="1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C-460D-4CB4-A55C-C827DE834949}"/>
              </c:ext>
            </c:extLst>
          </c:dPt>
          <c:dPt>
            <c:idx val="13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D-460D-4CB4-A55C-C827DE834949}"/>
              </c:ext>
            </c:extLst>
          </c:dPt>
          <c:dPt>
            <c:idx val="14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E-460D-4CB4-A55C-C827DE834949}"/>
              </c:ext>
            </c:extLst>
          </c:dPt>
          <c:dPt>
            <c:idx val="15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F-460D-4CB4-A55C-C827DE834949}"/>
              </c:ext>
            </c:extLst>
          </c:dPt>
          <c:dPt>
            <c:idx val="16"/>
            <c:invertIfNegative val="0"/>
            <c:bubble3D val="0"/>
            <c:extLst>
              <c:ext xmlns:c16="http://schemas.microsoft.com/office/drawing/2014/chart" uri="{C3380CC4-5D6E-409C-BE32-E72D297353CC}">
                <c16:uniqueId val="{00000010-460D-4CB4-A55C-C827DE834949}"/>
              </c:ext>
            </c:extLst>
          </c:dPt>
          <c:dPt>
            <c:idx val="17"/>
            <c:invertIfNegative val="0"/>
            <c:bubble3D val="0"/>
            <c:extLst>
              <c:ext xmlns:c16="http://schemas.microsoft.com/office/drawing/2014/chart" uri="{C3380CC4-5D6E-409C-BE32-E72D297353CC}">
                <c16:uniqueId val="{00000011-460D-4CB4-A55C-C827DE834949}"/>
              </c:ext>
            </c:extLst>
          </c:dPt>
          <c:dPt>
            <c:idx val="18"/>
            <c:invertIfNegative val="0"/>
            <c:bubble3D val="0"/>
            <c:extLst>
              <c:ext xmlns:c16="http://schemas.microsoft.com/office/drawing/2014/chart" uri="{C3380CC4-5D6E-409C-BE32-E72D297353CC}">
                <c16:uniqueId val="{00000012-460D-4CB4-A55C-C827DE834949}"/>
              </c:ext>
            </c:extLst>
          </c:dPt>
          <c:dPt>
            <c:idx val="19"/>
            <c:invertIfNegative val="0"/>
            <c:bubble3D val="0"/>
            <c:extLst>
              <c:ext xmlns:c16="http://schemas.microsoft.com/office/drawing/2014/chart" uri="{C3380CC4-5D6E-409C-BE32-E72D297353CC}">
                <c16:uniqueId val="{00000013-460D-4CB4-A55C-C827DE834949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6C910892-0DBA-4B7D-B58F-02663A5E5020}" type="VALUE">
                      <a:rPr lang="en-US" b="1" baseline="0" smtClean="0"/>
                      <a:pPr/>
                      <a:t>[VALUE]</a:t>
                    </a:fld>
                    <a:endParaRPr lang="LID4096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0-460D-4CB4-A55C-C827DE834949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BD0B5B21-CD30-496F-82ED-918F62C7482B}" type="VALUE">
                      <a:rPr lang="en-US" b="1" baseline="0" smtClean="0"/>
                      <a:pPr/>
                      <a:t>[VALUE]</a:t>
                    </a:fld>
                    <a:endParaRPr lang="LID4096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460D-4CB4-A55C-C827DE834949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FAE4D2AE-DE50-4C69-98B1-0C464789ABA4}" type="VALUE">
                      <a:rPr lang="en-US" b="1" baseline="0" smtClean="0"/>
                      <a:pPr/>
                      <a:t>[VALUE]</a:t>
                    </a:fld>
                    <a:endParaRPr lang="LID4096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2-460D-4CB4-A55C-C827DE834949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623FD358-2000-4DFC-B173-24D015ECC3D7}" type="VALUE">
                      <a:rPr lang="en-US" b="1" baseline="0" smtClean="0"/>
                      <a:pPr/>
                      <a:t>[VALUE]</a:t>
                    </a:fld>
                    <a:endParaRPr lang="LID4096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460D-4CB4-A55C-C827DE834949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fld id="{3E14F2BA-1223-491B-A55B-7BEDCB9E5D21}" type="VALUE">
                      <a:rPr lang="en-US" b="1" baseline="0" smtClean="0"/>
                      <a:pPr/>
                      <a:t>[VALUE]</a:t>
                    </a:fld>
                    <a:endParaRPr lang="LID4096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4-460D-4CB4-A55C-C827DE834949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fld id="{462085D3-86E1-4103-AB8A-4341AB2BED42}" type="VALUE">
                      <a:rPr lang="en-US" b="1" baseline="0" smtClean="0"/>
                      <a:pPr/>
                      <a:t>[VALUE]</a:t>
                    </a:fld>
                    <a:endParaRPr lang="LID4096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460D-4CB4-A55C-C827DE834949}"/>
                </c:ext>
              </c:extLst>
            </c:dLbl>
            <c:dLbl>
              <c:idx val="6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460D-4CB4-A55C-C827DE834949}"/>
                </c:ext>
              </c:extLst>
            </c:dLbl>
            <c:dLbl>
              <c:idx val="7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460D-4CB4-A55C-C827DE834949}"/>
                </c:ext>
              </c:extLst>
            </c:dLbl>
            <c:dLbl>
              <c:idx val="8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460D-4CB4-A55C-C827DE834949}"/>
                </c:ext>
              </c:extLst>
            </c:dLbl>
            <c:dLbl>
              <c:idx val="9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460D-4CB4-A55C-C827DE834949}"/>
                </c:ext>
              </c:extLst>
            </c:dLbl>
            <c:dLbl>
              <c:idx val="10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460D-4CB4-A55C-C827DE834949}"/>
                </c:ext>
              </c:extLst>
            </c:dLbl>
            <c:dLbl>
              <c:idx val="11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460D-4CB4-A55C-C827DE834949}"/>
                </c:ext>
              </c:extLst>
            </c:dLbl>
            <c:dLbl>
              <c:idx val="12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C-460D-4CB4-A55C-C827DE834949}"/>
                </c:ext>
              </c:extLst>
            </c:dLbl>
            <c:dLbl>
              <c:idx val="13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460D-4CB4-A55C-C827DE834949}"/>
                </c:ext>
              </c:extLst>
            </c:dLbl>
            <c:dLbl>
              <c:idx val="14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E-460D-4CB4-A55C-C827DE834949}"/>
                </c:ext>
              </c:extLst>
            </c:dLbl>
            <c:dLbl>
              <c:idx val="15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F-460D-4CB4-A55C-C827DE834949}"/>
                </c:ext>
              </c:extLst>
            </c:dLbl>
            <c:dLbl>
              <c:idx val="16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460D-4CB4-A55C-C827DE834949}"/>
                </c:ext>
              </c:extLst>
            </c:dLbl>
            <c:dLbl>
              <c:idx val="17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460D-4CB4-A55C-C827DE834949}"/>
                </c:ext>
              </c:extLst>
            </c:dLbl>
            <c:dLbl>
              <c:idx val="18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460D-4CB4-A55C-C827DE834949}"/>
                </c:ext>
              </c:extLst>
            </c:dLbl>
            <c:dLbl>
              <c:idx val="19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460D-4CB4-A55C-C827DE83494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Gotham Light" panose="02000603030000020004" pitchFamily="2" charset="0"/>
                    <a:ea typeface="+mn-ea"/>
                    <a:cs typeface="+mn-cs"/>
                  </a:defRPr>
                </a:pPr>
                <a:endParaRPr lang="LID4096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eparator> </c:separator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Sheet0!$A$2:$A$7</c:f>
              <c:strCache>
                <c:ptCount val="6"/>
                <c:pt idx="0">
                  <c:v>Cat 1</c:v>
                </c:pt>
                <c:pt idx="1">
                  <c:v>Cat 2</c:v>
                </c:pt>
                <c:pt idx="2">
                  <c:v>Cat 3</c:v>
                </c:pt>
                <c:pt idx="3">
                  <c:v>Cat 4</c:v>
                </c:pt>
                <c:pt idx="4">
                  <c:v>Cat 5</c:v>
                </c:pt>
                <c:pt idx="5">
                  <c:v>Cat 6</c:v>
                </c:pt>
              </c:strCache>
            </c:strRef>
          </c:cat>
          <c:val>
            <c:numRef>
              <c:f>Sheet0!$B$2:$B$7</c:f>
              <c:numCache>
                <c:formatCode>General</c:formatCode>
                <c:ptCount val="6"/>
                <c:pt idx="0">
                  <c:v>30</c:v>
                </c:pt>
                <c:pt idx="1">
                  <c:v>20</c:v>
                </c:pt>
                <c:pt idx="2">
                  <c:v>15</c:v>
                </c:pt>
                <c:pt idx="3">
                  <c:v>10</c:v>
                </c:pt>
                <c:pt idx="4">
                  <c:v>5</c:v>
                </c:pt>
                <c:pt idx="5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4-460D-4CB4-A55C-C827DE83494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43887152"/>
        <c:axId val="343887544"/>
      </c:barChart>
      <c:catAx>
        <c:axId val="3438871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Gotham Light" panose="02000603030000020004" pitchFamily="2" charset="0"/>
                <a:ea typeface="+mn-ea"/>
                <a:cs typeface="+mn-cs"/>
              </a:defRPr>
            </a:pPr>
            <a:endParaRPr lang="LID4096"/>
          </a:p>
        </c:txPr>
        <c:crossAx val="343887544"/>
        <c:crosses val="autoZero"/>
        <c:auto val="1"/>
        <c:lblAlgn val="ctr"/>
        <c:lblOffset val="100"/>
        <c:noMultiLvlLbl val="0"/>
      </c:catAx>
      <c:valAx>
        <c:axId val="3438875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 algn="ctr"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Gotham Light" panose="02000603030000020004" pitchFamily="2" charset="0"/>
                <a:ea typeface="+mn-ea"/>
                <a:cs typeface="+mn-cs"/>
              </a:defRPr>
            </a:pPr>
            <a:endParaRPr lang="LID4096"/>
          </a:p>
        </c:txPr>
        <c:crossAx val="3438871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Gotham Light" panose="02000603030000020004" pitchFamily="2" charset="0"/>
        </a:defRPr>
      </a:pPr>
      <a:endParaRPr lang="LID4096"/>
    </a:p>
  </c:txPr>
  <c:externalData r:id="rId3">
    <c:autoUpdate val="0"/>
  </c:externalData>
</c:chartSpace>
</file>

<file path=ppt/charts/chart5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 rtl="0"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Gotham Light" panose="02000603030000020004" pitchFamily="2" charset="0"/>
              <a:ea typeface="+mn-ea"/>
              <a:cs typeface="+mn-cs"/>
            </a:defRPr>
          </a:pPr>
          <a:endParaRPr lang="LID4096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Sheet0!$B$1</c:f>
              <c:strCache>
                <c:ptCount val="1"/>
                <c:pt idx="0">
                  <c:v>Chart Title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0-460D-4CB4-A55C-C827DE834949}"/>
              </c:ext>
            </c:extLst>
          </c:dPt>
          <c:dPt>
            <c:idx val="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1-460D-4CB4-A55C-C827DE834949}"/>
              </c:ext>
            </c:extLst>
          </c:dPt>
          <c:dPt>
            <c:idx val="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2-460D-4CB4-A55C-C827DE834949}"/>
              </c:ext>
            </c:extLst>
          </c:dPt>
          <c:dPt>
            <c:idx val="3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3-460D-4CB4-A55C-C827DE834949}"/>
              </c:ext>
            </c:extLst>
          </c:dPt>
          <c:dPt>
            <c:idx val="4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4-460D-4CB4-A55C-C827DE834949}"/>
              </c:ext>
            </c:extLst>
          </c:dPt>
          <c:dPt>
            <c:idx val="5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5-460D-4CB4-A55C-C827DE834949}"/>
              </c:ext>
            </c:extLst>
          </c:dPt>
          <c:dPt>
            <c:idx val="6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6-460D-4CB4-A55C-C827DE834949}"/>
              </c:ext>
            </c:extLst>
          </c:dPt>
          <c:dPt>
            <c:idx val="7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7-460D-4CB4-A55C-C827DE834949}"/>
              </c:ext>
            </c:extLst>
          </c:dPt>
          <c:dPt>
            <c:idx val="8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8-460D-4CB4-A55C-C827DE834949}"/>
              </c:ext>
            </c:extLst>
          </c:dPt>
          <c:dPt>
            <c:idx val="9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9-460D-4CB4-A55C-C827DE834949}"/>
              </c:ext>
            </c:extLst>
          </c:dPt>
          <c:dPt>
            <c:idx val="1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A-460D-4CB4-A55C-C827DE834949}"/>
              </c:ext>
            </c:extLst>
          </c:dPt>
          <c:dPt>
            <c:idx val="1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B-460D-4CB4-A55C-C827DE834949}"/>
              </c:ext>
            </c:extLst>
          </c:dPt>
          <c:dPt>
            <c:idx val="1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C-460D-4CB4-A55C-C827DE834949}"/>
              </c:ext>
            </c:extLst>
          </c:dPt>
          <c:dPt>
            <c:idx val="13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D-460D-4CB4-A55C-C827DE834949}"/>
              </c:ext>
            </c:extLst>
          </c:dPt>
          <c:dPt>
            <c:idx val="14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E-460D-4CB4-A55C-C827DE834949}"/>
              </c:ext>
            </c:extLst>
          </c:dPt>
          <c:dPt>
            <c:idx val="15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F-460D-4CB4-A55C-C827DE834949}"/>
              </c:ext>
            </c:extLst>
          </c:dPt>
          <c:dPt>
            <c:idx val="16"/>
            <c:invertIfNegative val="0"/>
            <c:bubble3D val="0"/>
            <c:extLst>
              <c:ext xmlns:c16="http://schemas.microsoft.com/office/drawing/2014/chart" uri="{C3380CC4-5D6E-409C-BE32-E72D297353CC}">
                <c16:uniqueId val="{00000010-460D-4CB4-A55C-C827DE834949}"/>
              </c:ext>
            </c:extLst>
          </c:dPt>
          <c:dPt>
            <c:idx val="17"/>
            <c:invertIfNegative val="0"/>
            <c:bubble3D val="0"/>
            <c:extLst>
              <c:ext xmlns:c16="http://schemas.microsoft.com/office/drawing/2014/chart" uri="{C3380CC4-5D6E-409C-BE32-E72D297353CC}">
                <c16:uniqueId val="{00000011-460D-4CB4-A55C-C827DE834949}"/>
              </c:ext>
            </c:extLst>
          </c:dPt>
          <c:dPt>
            <c:idx val="18"/>
            <c:invertIfNegative val="0"/>
            <c:bubble3D val="0"/>
            <c:extLst>
              <c:ext xmlns:c16="http://schemas.microsoft.com/office/drawing/2014/chart" uri="{C3380CC4-5D6E-409C-BE32-E72D297353CC}">
                <c16:uniqueId val="{00000012-460D-4CB4-A55C-C827DE834949}"/>
              </c:ext>
            </c:extLst>
          </c:dPt>
          <c:dPt>
            <c:idx val="19"/>
            <c:invertIfNegative val="0"/>
            <c:bubble3D val="0"/>
            <c:extLst>
              <c:ext xmlns:c16="http://schemas.microsoft.com/office/drawing/2014/chart" uri="{C3380CC4-5D6E-409C-BE32-E72D297353CC}">
                <c16:uniqueId val="{00000013-460D-4CB4-A55C-C827DE834949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6C910892-0DBA-4B7D-B58F-02663A5E5020}" type="VALUE">
                      <a:rPr lang="en-US" b="1" baseline="0" smtClean="0"/>
                      <a:pPr/>
                      <a:t>[VALUE]</a:t>
                    </a:fld>
                    <a:endParaRPr lang="LID4096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0-460D-4CB4-A55C-C827DE834949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BD0B5B21-CD30-496F-82ED-918F62C7482B}" type="VALUE">
                      <a:rPr lang="en-US" b="1" baseline="0" smtClean="0"/>
                      <a:pPr/>
                      <a:t>[VALUE]</a:t>
                    </a:fld>
                    <a:endParaRPr lang="LID4096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460D-4CB4-A55C-C827DE834949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FAE4D2AE-DE50-4C69-98B1-0C464789ABA4}" type="VALUE">
                      <a:rPr lang="en-US" b="1" baseline="0" smtClean="0"/>
                      <a:pPr/>
                      <a:t>[VALUE]</a:t>
                    </a:fld>
                    <a:endParaRPr lang="LID4096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2-460D-4CB4-A55C-C827DE834949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623FD358-2000-4DFC-B173-24D015ECC3D7}" type="VALUE">
                      <a:rPr lang="en-US" b="1" baseline="0" smtClean="0"/>
                      <a:pPr/>
                      <a:t>[VALUE]</a:t>
                    </a:fld>
                    <a:endParaRPr lang="LID4096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460D-4CB4-A55C-C827DE834949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fld id="{3E14F2BA-1223-491B-A55B-7BEDCB9E5D21}" type="VALUE">
                      <a:rPr lang="en-US" b="1" baseline="0" smtClean="0"/>
                      <a:pPr/>
                      <a:t>[VALUE]</a:t>
                    </a:fld>
                    <a:endParaRPr lang="LID4096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4-460D-4CB4-A55C-C827DE834949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fld id="{462085D3-86E1-4103-AB8A-4341AB2BED42}" type="VALUE">
                      <a:rPr lang="en-US" b="1" baseline="0" smtClean="0"/>
                      <a:pPr/>
                      <a:t>[VALUE]</a:t>
                    </a:fld>
                    <a:endParaRPr lang="LID4096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460D-4CB4-A55C-C827DE834949}"/>
                </c:ext>
              </c:extLst>
            </c:dLbl>
            <c:dLbl>
              <c:idx val="6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460D-4CB4-A55C-C827DE834949}"/>
                </c:ext>
              </c:extLst>
            </c:dLbl>
            <c:dLbl>
              <c:idx val="7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460D-4CB4-A55C-C827DE834949}"/>
                </c:ext>
              </c:extLst>
            </c:dLbl>
            <c:dLbl>
              <c:idx val="8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460D-4CB4-A55C-C827DE834949}"/>
                </c:ext>
              </c:extLst>
            </c:dLbl>
            <c:dLbl>
              <c:idx val="9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460D-4CB4-A55C-C827DE834949}"/>
                </c:ext>
              </c:extLst>
            </c:dLbl>
            <c:dLbl>
              <c:idx val="10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460D-4CB4-A55C-C827DE834949}"/>
                </c:ext>
              </c:extLst>
            </c:dLbl>
            <c:dLbl>
              <c:idx val="11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460D-4CB4-A55C-C827DE834949}"/>
                </c:ext>
              </c:extLst>
            </c:dLbl>
            <c:dLbl>
              <c:idx val="12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C-460D-4CB4-A55C-C827DE834949}"/>
                </c:ext>
              </c:extLst>
            </c:dLbl>
            <c:dLbl>
              <c:idx val="13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460D-4CB4-A55C-C827DE834949}"/>
                </c:ext>
              </c:extLst>
            </c:dLbl>
            <c:dLbl>
              <c:idx val="14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E-460D-4CB4-A55C-C827DE834949}"/>
                </c:ext>
              </c:extLst>
            </c:dLbl>
            <c:dLbl>
              <c:idx val="15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F-460D-4CB4-A55C-C827DE834949}"/>
                </c:ext>
              </c:extLst>
            </c:dLbl>
            <c:dLbl>
              <c:idx val="16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460D-4CB4-A55C-C827DE834949}"/>
                </c:ext>
              </c:extLst>
            </c:dLbl>
            <c:dLbl>
              <c:idx val="17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460D-4CB4-A55C-C827DE834949}"/>
                </c:ext>
              </c:extLst>
            </c:dLbl>
            <c:dLbl>
              <c:idx val="18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460D-4CB4-A55C-C827DE834949}"/>
                </c:ext>
              </c:extLst>
            </c:dLbl>
            <c:dLbl>
              <c:idx val="19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460D-4CB4-A55C-C827DE83494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Gotham Light" panose="02000603030000020004" pitchFamily="2" charset="0"/>
                    <a:ea typeface="+mn-ea"/>
                    <a:cs typeface="+mn-cs"/>
                  </a:defRPr>
                </a:pPr>
                <a:endParaRPr lang="LID4096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eparator> </c:separator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Sheet0!$A$2:$A$7</c:f>
              <c:strCache>
                <c:ptCount val="6"/>
                <c:pt idx="0">
                  <c:v>Cat 1</c:v>
                </c:pt>
                <c:pt idx="1">
                  <c:v>Cat 2</c:v>
                </c:pt>
                <c:pt idx="2">
                  <c:v>Cat 3</c:v>
                </c:pt>
                <c:pt idx="3">
                  <c:v>Cat 4</c:v>
                </c:pt>
                <c:pt idx="4">
                  <c:v>Cat 5</c:v>
                </c:pt>
                <c:pt idx="5">
                  <c:v>Cat 6</c:v>
                </c:pt>
              </c:strCache>
            </c:strRef>
          </c:cat>
          <c:val>
            <c:numRef>
              <c:f>Sheet0!$B$2:$B$7</c:f>
              <c:numCache>
                <c:formatCode>General</c:formatCode>
                <c:ptCount val="6"/>
                <c:pt idx="0">
                  <c:v>30</c:v>
                </c:pt>
                <c:pt idx="1">
                  <c:v>20</c:v>
                </c:pt>
                <c:pt idx="2">
                  <c:v>15</c:v>
                </c:pt>
                <c:pt idx="3">
                  <c:v>10</c:v>
                </c:pt>
                <c:pt idx="4">
                  <c:v>5</c:v>
                </c:pt>
                <c:pt idx="5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4-460D-4CB4-A55C-C827DE83494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43887152"/>
        <c:axId val="343887544"/>
      </c:barChart>
      <c:catAx>
        <c:axId val="3438871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Gotham Light" panose="02000603030000020004" pitchFamily="2" charset="0"/>
                <a:ea typeface="+mn-ea"/>
                <a:cs typeface="+mn-cs"/>
              </a:defRPr>
            </a:pPr>
            <a:endParaRPr lang="LID4096"/>
          </a:p>
        </c:txPr>
        <c:crossAx val="343887544"/>
        <c:crosses val="autoZero"/>
        <c:auto val="1"/>
        <c:lblAlgn val="ctr"/>
        <c:lblOffset val="100"/>
        <c:noMultiLvlLbl val="0"/>
      </c:catAx>
      <c:valAx>
        <c:axId val="3438875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 algn="ctr"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Gotham Light" panose="02000603030000020004" pitchFamily="2" charset="0"/>
                <a:ea typeface="+mn-ea"/>
                <a:cs typeface="+mn-cs"/>
              </a:defRPr>
            </a:pPr>
            <a:endParaRPr lang="LID4096"/>
          </a:p>
        </c:txPr>
        <c:crossAx val="3438871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Gotham Light" panose="02000603030000020004" pitchFamily="2" charset="0"/>
        </a:defRPr>
      </a:pPr>
      <a:endParaRPr lang="LID4096"/>
    </a:p>
  </c:txPr>
  <c:externalData r:id="rId3">
    <c:autoUpdate val="0"/>
  </c:externalData>
</c:chartSpace>
</file>

<file path=ppt/charts/chart5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 rtl="0"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Gotham Light" panose="02000603030000020004" pitchFamily="2" charset="0"/>
              <a:ea typeface="+mn-ea"/>
              <a:cs typeface="+mn-cs"/>
            </a:defRPr>
          </a:pPr>
          <a:endParaRPr lang="LID4096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Sheet0!$B$1</c:f>
              <c:strCache>
                <c:ptCount val="1"/>
                <c:pt idx="0">
                  <c:v>Chart Title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0-460D-4CB4-A55C-C827DE834949}"/>
              </c:ext>
            </c:extLst>
          </c:dPt>
          <c:dPt>
            <c:idx val="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1-460D-4CB4-A55C-C827DE834949}"/>
              </c:ext>
            </c:extLst>
          </c:dPt>
          <c:dPt>
            <c:idx val="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2-460D-4CB4-A55C-C827DE834949}"/>
              </c:ext>
            </c:extLst>
          </c:dPt>
          <c:dPt>
            <c:idx val="3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3-460D-4CB4-A55C-C827DE834949}"/>
              </c:ext>
            </c:extLst>
          </c:dPt>
          <c:dPt>
            <c:idx val="4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4-460D-4CB4-A55C-C827DE834949}"/>
              </c:ext>
            </c:extLst>
          </c:dPt>
          <c:dPt>
            <c:idx val="5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5-460D-4CB4-A55C-C827DE834949}"/>
              </c:ext>
            </c:extLst>
          </c:dPt>
          <c:dPt>
            <c:idx val="6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6-460D-4CB4-A55C-C827DE834949}"/>
              </c:ext>
            </c:extLst>
          </c:dPt>
          <c:dPt>
            <c:idx val="7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7-460D-4CB4-A55C-C827DE834949}"/>
              </c:ext>
            </c:extLst>
          </c:dPt>
          <c:dPt>
            <c:idx val="8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8-460D-4CB4-A55C-C827DE834949}"/>
              </c:ext>
            </c:extLst>
          </c:dPt>
          <c:dPt>
            <c:idx val="9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9-460D-4CB4-A55C-C827DE834949}"/>
              </c:ext>
            </c:extLst>
          </c:dPt>
          <c:dPt>
            <c:idx val="1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A-460D-4CB4-A55C-C827DE834949}"/>
              </c:ext>
            </c:extLst>
          </c:dPt>
          <c:dPt>
            <c:idx val="1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B-460D-4CB4-A55C-C827DE834949}"/>
              </c:ext>
            </c:extLst>
          </c:dPt>
          <c:dPt>
            <c:idx val="1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C-460D-4CB4-A55C-C827DE834949}"/>
              </c:ext>
            </c:extLst>
          </c:dPt>
          <c:dPt>
            <c:idx val="13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D-460D-4CB4-A55C-C827DE834949}"/>
              </c:ext>
            </c:extLst>
          </c:dPt>
          <c:dPt>
            <c:idx val="14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E-460D-4CB4-A55C-C827DE834949}"/>
              </c:ext>
            </c:extLst>
          </c:dPt>
          <c:dPt>
            <c:idx val="15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F-460D-4CB4-A55C-C827DE834949}"/>
              </c:ext>
            </c:extLst>
          </c:dPt>
          <c:dPt>
            <c:idx val="16"/>
            <c:invertIfNegative val="0"/>
            <c:bubble3D val="0"/>
            <c:extLst>
              <c:ext xmlns:c16="http://schemas.microsoft.com/office/drawing/2014/chart" uri="{C3380CC4-5D6E-409C-BE32-E72D297353CC}">
                <c16:uniqueId val="{00000010-460D-4CB4-A55C-C827DE834949}"/>
              </c:ext>
            </c:extLst>
          </c:dPt>
          <c:dPt>
            <c:idx val="17"/>
            <c:invertIfNegative val="0"/>
            <c:bubble3D val="0"/>
            <c:extLst>
              <c:ext xmlns:c16="http://schemas.microsoft.com/office/drawing/2014/chart" uri="{C3380CC4-5D6E-409C-BE32-E72D297353CC}">
                <c16:uniqueId val="{00000011-460D-4CB4-A55C-C827DE834949}"/>
              </c:ext>
            </c:extLst>
          </c:dPt>
          <c:dPt>
            <c:idx val="18"/>
            <c:invertIfNegative val="0"/>
            <c:bubble3D val="0"/>
            <c:extLst>
              <c:ext xmlns:c16="http://schemas.microsoft.com/office/drawing/2014/chart" uri="{C3380CC4-5D6E-409C-BE32-E72D297353CC}">
                <c16:uniqueId val="{00000012-460D-4CB4-A55C-C827DE834949}"/>
              </c:ext>
            </c:extLst>
          </c:dPt>
          <c:dPt>
            <c:idx val="19"/>
            <c:invertIfNegative val="0"/>
            <c:bubble3D val="0"/>
            <c:extLst>
              <c:ext xmlns:c16="http://schemas.microsoft.com/office/drawing/2014/chart" uri="{C3380CC4-5D6E-409C-BE32-E72D297353CC}">
                <c16:uniqueId val="{00000013-460D-4CB4-A55C-C827DE834949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6C910892-0DBA-4B7D-B58F-02663A5E5020}" type="VALUE">
                      <a:rPr lang="en-US" b="1" baseline="0" smtClean="0"/>
                      <a:pPr/>
                      <a:t>[VALUE]</a:t>
                    </a:fld>
                    <a:endParaRPr lang="LID4096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0-460D-4CB4-A55C-C827DE834949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BD0B5B21-CD30-496F-82ED-918F62C7482B}" type="VALUE">
                      <a:rPr lang="en-US" b="1" baseline="0" smtClean="0"/>
                      <a:pPr/>
                      <a:t>[VALUE]</a:t>
                    </a:fld>
                    <a:endParaRPr lang="LID4096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460D-4CB4-A55C-C827DE834949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FAE4D2AE-DE50-4C69-98B1-0C464789ABA4}" type="VALUE">
                      <a:rPr lang="en-US" b="1" baseline="0" smtClean="0"/>
                      <a:pPr/>
                      <a:t>[VALUE]</a:t>
                    </a:fld>
                    <a:endParaRPr lang="LID4096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2-460D-4CB4-A55C-C827DE834949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623FD358-2000-4DFC-B173-24D015ECC3D7}" type="VALUE">
                      <a:rPr lang="en-US" b="1" baseline="0" smtClean="0"/>
                      <a:pPr/>
                      <a:t>[VALUE]</a:t>
                    </a:fld>
                    <a:endParaRPr lang="LID4096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460D-4CB4-A55C-C827DE834949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fld id="{3E14F2BA-1223-491B-A55B-7BEDCB9E5D21}" type="VALUE">
                      <a:rPr lang="en-US" b="1" baseline="0" smtClean="0"/>
                      <a:pPr/>
                      <a:t>[VALUE]</a:t>
                    </a:fld>
                    <a:endParaRPr lang="LID4096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4-460D-4CB4-A55C-C827DE834949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fld id="{462085D3-86E1-4103-AB8A-4341AB2BED42}" type="VALUE">
                      <a:rPr lang="en-US" b="1" baseline="0" smtClean="0"/>
                      <a:pPr/>
                      <a:t>[VALUE]</a:t>
                    </a:fld>
                    <a:endParaRPr lang="LID4096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460D-4CB4-A55C-C827DE834949}"/>
                </c:ext>
              </c:extLst>
            </c:dLbl>
            <c:dLbl>
              <c:idx val="6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460D-4CB4-A55C-C827DE834949}"/>
                </c:ext>
              </c:extLst>
            </c:dLbl>
            <c:dLbl>
              <c:idx val="7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460D-4CB4-A55C-C827DE834949}"/>
                </c:ext>
              </c:extLst>
            </c:dLbl>
            <c:dLbl>
              <c:idx val="8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460D-4CB4-A55C-C827DE834949}"/>
                </c:ext>
              </c:extLst>
            </c:dLbl>
            <c:dLbl>
              <c:idx val="9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460D-4CB4-A55C-C827DE834949}"/>
                </c:ext>
              </c:extLst>
            </c:dLbl>
            <c:dLbl>
              <c:idx val="10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460D-4CB4-A55C-C827DE834949}"/>
                </c:ext>
              </c:extLst>
            </c:dLbl>
            <c:dLbl>
              <c:idx val="11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460D-4CB4-A55C-C827DE834949}"/>
                </c:ext>
              </c:extLst>
            </c:dLbl>
            <c:dLbl>
              <c:idx val="12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C-460D-4CB4-A55C-C827DE834949}"/>
                </c:ext>
              </c:extLst>
            </c:dLbl>
            <c:dLbl>
              <c:idx val="13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460D-4CB4-A55C-C827DE834949}"/>
                </c:ext>
              </c:extLst>
            </c:dLbl>
            <c:dLbl>
              <c:idx val="14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E-460D-4CB4-A55C-C827DE834949}"/>
                </c:ext>
              </c:extLst>
            </c:dLbl>
            <c:dLbl>
              <c:idx val="15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F-460D-4CB4-A55C-C827DE834949}"/>
                </c:ext>
              </c:extLst>
            </c:dLbl>
            <c:dLbl>
              <c:idx val="16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460D-4CB4-A55C-C827DE834949}"/>
                </c:ext>
              </c:extLst>
            </c:dLbl>
            <c:dLbl>
              <c:idx val="17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460D-4CB4-A55C-C827DE834949}"/>
                </c:ext>
              </c:extLst>
            </c:dLbl>
            <c:dLbl>
              <c:idx val="18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460D-4CB4-A55C-C827DE834949}"/>
                </c:ext>
              </c:extLst>
            </c:dLbl>
            <c:dLbl>
              <c:idx val="19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460D-4CB4-A55C-C827DE83494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Gotham Light" panose="02000603030000020004" pitchFamily="2" charset="0"/>
                    <a:ea typeface="+mn-ea"/>
                    <a:cs typeface="+mn-cs"/>
                  </a:defRPr>
                </a:pPr>
                <a:endParaRPr lang="LID4096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eparator> </c:separator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Sheet0!$A$2:$A$7</c:f>
              <c:strCache>
                <c:ptCount val="6"/>
                <c:pt idx="0">
                  <c:v>Cat 1</c:v>
                </c:pt>
                <c:pt idx="1">
                  <c:v>Cat 2</c:v>
                </c:pt>
                <c:pt idx="2">
                  <c:v>Cat 3</c:v>
                </c:pt>
                <c:pt idx="3">
                  <c:v>Cat 4</c:v>
                </c:pt>
                <c:pt idx="4">
                  <c:v>Cat 5</c:v>
                </c:pt>
                <c:pt idx="5">
                  <c:v>Cat 6</c:v>
                </c:pt>
              </c:strCache>
            </c:strRef>
          </c:cat>
          <c:val>
            <c:numRef>
              <c:f>Sheet0!$B$2:$B$7</c:f>
              <c:numCache>
                <c:formatCode>General</c:formatCode>
                <c:ptCount val="6"/>
                <c:pt idx="0">
                  <c:v>30</c:v>
                </c:pt>
                <c:pt idx="1">
                  <c:v>20</c:v>
                </c:pt>
                <c:pt idx="2">
                  <c:v>15</c:v>
                </c:pt>
                <c:pt idx="3">
                  <c:v>10</c:v>
                </c:pt>
                <c:pt idx="4">
                  <c:v>5</c:v>
                </c:pt>
                <c:pt idx="5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4-460D-4CB4-A55C-C827DE83494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43887152"/>
        <c:axId val="343887544"/>
      </c:barChart>
      <c:catAx>
        <c:axId val="3438871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Gotham Light" panose="02000603030000020004" pitchFamily="2" charset="0"/>
                <a:ea typeface="+mn-ea"/>
                <a:cs typeface="+mn-cs"/>
              </a:defRPr>
            </a:pPr>
            <a:endParaRPr lang="LID4096"/>
          </a:p>
        </c:txPr>
        <c:crossAx val="343887544"/>
        <c:crosses val="autoZero"/>
        <c:auto val="1"/>
        <c:lblAlgn val="ctr"/>
        <c:lblOffset val="100"/>
        <c:noMultiLvlLbl val="0"/>
      </c:catAx>
      <c:valAx>
        <c:axId val="3438875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 algn="ctr"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Gotham Light" panose="02000603030000020004" pitchFamily="2" charset="0"/>
                <a:ea typeface="+mn-ea"/>
                <a:cs typeface="+mn-cs"/>
              </a:defRPr>
            </a:pPr>
            <a:endParaRPr lang="LID4096"/>
          </a:p>
        </c:txPr>
        <c:crossAx val="3438871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Gotham Light" panose="02000603030000020004" pitchFamily="2" charset="0"/>
        </a:defRPr>
      </a:pPr>
      <a:endParaRPr lang="LID4096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High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05F-4C2C-93B4-E84E6FAD61B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Medium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05F-4C2C-93B4-E84E6FAD61B5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Low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</c:strCache>
            </c:strRef>
          </c:cat>
          <c:val>
            <c:numRef>
              <c:f>Sheet1!$D$2:$D$4</c:f>
              <c:numCache>
                <c:formatCode>General</c:formatCode>
                <c:ptCount val="3"/>
                <c:pt idx="0">
                  <c:v>2</c:v>
                </c:pt>
                <c:pt idx="1">
                  <c:v>2</c:v>
                </c:pt>
                <c:pt idx="2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05F-4C2C-93B4-E84E6FAD61B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43889896"/>
        <c:axId val="343890680"/>
      </c:barChart>
      <c:catAx>
        <c:axId val="3438898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Gotham Light" panose="02000603030000020004" pitchFamily="2" charset="0"/>
                <a:ea typeface="+mn-ea"/>
                <a:cs typeface="+mn-cs"/>
              </a:defRPr>
            </a:pPr>
            <a:endParaRPr lang="LID4096"/>
          </a:p>
        </c:txPr>
        <c:crossAx val="343890680"/>
        <c:crosses val="autoZero"/>
        <c:auto val="1"/>
        <c:lblAlgn val="ctr"/>
        <c:lblOffset val="100"/>
        <c:noMultiLvlLbl val="0"/>
      </c:catAx>
      <c:valAx>
        <c:axId val="3438906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Gotham Light" panose="02000603030000020004" pitchFamily="2" charset="0"/>
                <a:ea typeface="+mn-ea"/>
                <a:cs typeface="+mn-cs"/>
              </a:defRPr>
            </a:pPr>
            <a:endParaRPr lang="LID4096"/>
          </a:p>
        </c:txPr>
        <c:crossAx val="34388989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Gotham Light" panose="02000603030000020004" pitchFamily="2" charset="0"/>
              <a:ea typeface="+mn-ea"/>
              <a:cs typeface="+mn-cs"/>
            </a:defRPr>
          </a:pPr>
          <a:endParaRPr lang="LID4096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Gotham Light" panose="02000603030000020004" pitchFamily="2" charset="0"/>
        </a:defRPr>
      </a:pPr>
      <a:endParaRPr lang="LID4096"/>
    </a:p>
  </c:txPr>
  <c:externalData r:id="rId3">
    <c:autoUpdate val="0"/>
  </c:externalData>
</c:chartSpace>
</file>

<file path=ppt/charts/chart6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 rtl="0"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Gotham Light" panose="02000603030000020004" pitchFamily="2" charset="0"/>
              <a:ea typeface="+mn-ea"/>
              <a:cs typeface="+mn-cs"/>
            </a:defRPr>
          </a:pPr>
          <a:endParaRPr lang="LID4096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Sheet0!$B$1</c:f>
              <c:strCache>
                <c:ptCount val="1"/>
                <c:pt idx="0">
                  <c:v>Chart Title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0-460D-4CB4-A55C-C827DE834949}"/>
              </c:ext>
            </c:extLst>
          </c:dPt>
          <c:dPt>
            <c:idx val="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1-460D-4CB4-A55C-C827DE834949}"/>
              </c:ext>
            </c:extLst>
          </c:dPt>
          <c:dPt>
            <c:idx val="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2-460D-4CB4-A55C-C827DE834949}"/>
              </c:ext>
            </c:extLst>
          </c:dPt>
          <c:dPt>
            <c:idx val="3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3-460D-4CB4-A55C-C827DE834949}"/>
              </c:ext>
            </c:extLst>
          </c:dPt>
          <c:dPt>
            <c:idx val="4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4-460D-4CB4-A55C-C827DE834949}"/>
              </c:ext>
            </c:extLst>
          </c:dPt>
          <c:dPt>
            <c:idx val="5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5-460D-4CB4-A55C-C827DE834949}"/>
              </c:ext>
            </c:extLst>
          </c:dPt>
          <c:dPt>
            <c:idx val="6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6-460D-4CB4-A55C-C827DE834949}"/>
              </c:ext>
            </c:extLst>
          </c:dPt>
          <c:dPt>
            <c:idx val="7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7-460D-4CB4-A55C-C827DE834949}"/>
              </c:ext>
            </c:extLst>
          </c:dPt>
          <c:dPt>
            <c:idx val="8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8-460D-4CB4-A55C-C827DE834949}"/>
              </c:ext>
            </c:extLst>
          </c:dPt>
          <c:dPt>
            <c:idx val="9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9-460D-4CB4-A55C-C827DE834949}"/>
              </c:ext>
            </c:extLst>
          </c:dPt>
          <c:dPt>
            <c:idx val="1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A-460D-4CB4-A55C-C827DE834949}"/>
              </c:ext>
            </c:extLst>
          </c:dPt>
          <c:dPt>
            <c:idx val="1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B-460D-4CB4-A55C-C827DE834949}"/>
              </c:ext>
            </c:extLst>
          </c:dPt>
          <c:dPt>
            <c:idx val="1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C-460D-4CB4-A55C-C827DE834949}"/>
              </c:ext>
            </c:extLst>
          </c:dPt>
          <c:dPt>
            <c:idx val="13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D-460D-4CB4-A55C-C827DE834949}"/>
              </c:ext>
            </c:extLst>
          </c:dPt>
          <c:dPt>
            <c:idx val="14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E-460D-4CB4-A55C-C827DE834949}"/>
              </c:ext>
            </c:extLst>
          </c:dPt>
          <c:dPt>
            <c:idx val="15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F-460D-4CB4-A55C-C827DE834949}"/>
              </c:ext>
            </c:extLst>
          </c:dPt>
          <c:dPt>
            <c:idx val="16"/>
            <c:invertIfNegative val="0"/>
            <c:bubble3D val="0"/>
            <c:extLst>
              <c:ext xmlns:c16="http://schemas.microsoft.com/office/drawing/2014/chart" uri="{C3380CC4-5D6E-409C-BE32-E72D297353CC}">
                <c16:uniqueId val="{00000010-460D-4CB4-A55C-C827DE834949}"/>
              </c:ext>
            </c:extLst>
          </c:dPt>
          <c:dPt>
            <c:idx val="17"/>
            <c:invertIfNegative val="0"/>
            <c:bubble3D val="0"/>
            <c:extLst>
              <c:ext xmlns:c16="http://schemas.microsoft.com/office/drawing/2014/chart" uri="{C3380CC4-5D6E-409C-BE32-E72D297353CC}">
                <c16:uniqueId val="{00000011-460D-4CB4-A55C-C827DE834949}"/>
              </c:ext>
            </c:extLst>
          </c:dPt>
          <c:dPt>
            <c:idx val="18"/>
            <c:invertIfNegative val="0"/>
            <c:bubble3D val="0"/>
            <c:extLst>
              <c:ext xmlns:c16="http://schemas.microsoft.com/office/drawing/2014/chart" uri="{C3380CC4-5D6E-409C-BE32-E72D297353CC}">
                <c16:uniqueId val="{00000012-460D-4CB4-A55C-C827DE834949}"/>
              </c:ext>
            </c:extLst>
          </c:dPt>
          <c:dPt>
            <c:idx val="19"/>
            <c:invertIfNegative val="0"/>
            <c:bubble3D val="0"/>
            <c:extLst>
              <c:ext xmlns:c16="http://schemas.microsoft.com/office/drawing/2014/chart" uri="{C3380CC4-5D6E-409C-BE32-E72D297353CC}">
                <c16:uniqueId val="{00000013-460D-4CB4-A55C-C827DE834949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6C910892-0DBA-4B7D-B58F-02663A5E5020}" type="VALUE">
                      <a:rPr lang="en-US" b="1" baseline="0" smtClean="0"/>
                      <a:pPr/>
                      <a:t>[VALUE]</a:t>
                    </a:fld>
                    <a:endParaRPr lang="LID4096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0-460D-4CB4-A55C-C827DE834949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BD0B5B21-CD30-496F-82ED-918F62C7482B}" type="VALUE">
                      <a:rPr lang="en-US" b="1" baseline="0" smtClean="0"/>
                      <a:pPr/>
                      <a:t>[VALUE]</a:t>
                    </a:fld>
                    <a:endParaRPr lang="LID4096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460D-4CB4-A55C-C827DE834949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FAE4D2AE-DE50-4C69-98B1-0C464789ABA4}" type="VALUE">
                      <a:rPr lang="en-US" b="1" baseline="0" smtClean="0"/>
                      <a:pPr/>
                      <a:t>[VALUE]</a:t>
                    </a:fld>
                    <a:endParaRPr lang="LID4096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2-460D-4CB4-A55C-C827DE834949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623FD358-2000-4DFC-B173-24D015ECC3D7}" type="VALUE">
                      <a:rPr lang="en-US" b="1" baseline="0" smtClean="0"/>
                      <a:pPr/>
                      <a:t>[VALUE]</a:t>
                    </a:fld>
                    <a:endParaRPr lang="LID4096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460D-4CB4-A55C-C827DE834949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fld id="{3E14F2BA-1223-491B-A55B-7BEDCB9E5D21}" type="VALUE">
                      <a:rPr lang="en-US" b="1" baseline="0" smtClean="0"/>
                      <a:pPr/>
                      <a:t>[VALUE]</a:t>
                    </a:fld>
                    <a:endParaRPr lang="LID4096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4-460D-4CB4-A55C-C827DE834949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fld id="{462085D3-86E1-4103-AB8A-4341AB2BED42}" type="VALUE">
                      <a:rPr lang="en-US" b="1" baseline="0" smtClean="0"/>
                      <a:pPr/>
                      <a:t>[VALUE]</a:t>
                    </a:fld>
                    <a:endParaRPr lang="LID4096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460D-4CB4-A55C-C827DE834949}"/>
                </c:ext>
              </c:extLst>
            </c:dLbl>
            <c:dLbl>
              <c:idx val="6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460D-4CB4-A55C-C827DE834949}"/>
                </c:ext>
              </c:extLst>
            </c:dLbl>
            <c:dLbl>
              <c:idx val="7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460D-4CB4-A55C-C827DE834949}"/>
                </c:ext>
              </c:extLst>
            </c:dLbl>
            <c:dLbl>
              <c:idx val="8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460D-4CB4-A55C-C827DE834949}"/>
                </c:ext>
              </c:extLst>
            </c:dLbl>
            <c:dLbl>
              <c:idx val="9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460D-4CB4-A55C-C827DE834949}"/>
                </c:ext>
              </c:extLst>
            </c:dLbl>
            <c:dLbl>
              <c:idx val="10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460D-4CB4-A55C-C827DE834949}"/>
                </c:ext>
              </c:extLst>
            </c:dLbl>
            <c:dLbl>
              <c:idx val="11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460D-4CB4-A55C-C827DE834949}"/>
                </c:ext>
              </c:extLst>
            </c:dLbl>
            <c:dLbl>
              <c:idx val="12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C-460D-4CB4-A55C-C827DE834949}"/>
                </c:ext>
              </c:extLst>
            </c:dLbl>
            <c:dLbl>
              <c:idx val="13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460D-4CB4-A55C-C827DE834949}"/>
                </c:ext>
              </c:extLst>
            </c:dLbl>
            <c:dLbl>
              <c:idx val="14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E-460D-4CB4-A55C-C827DE834949}"/>
                </c:ext>
              </c:extLst>
            </c:dLbl>
            <c:dLbl>
              <c:idx val="15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F-460D-4CB4-A55C-C827DE834949}"/>
                </c:ext>
              </c:extLst>
            </c:dLbl>
            <c:dLbl>
              <c:idx val="16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460D-4CB4-A55C-C827DE834949}"/>
                </c:ext>
              </c:extLst>
            </c:dLbl>
            <c:dLbl>
              <c:idx val="17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460D-4CB4-A55C-C827DE834949}"/>
                </c:ext>
              </c:extLst>
            </c:dLbl>
            <c:dLbl>
              <c:idx val="18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460D-4CB4-A55C-C827DE834949}"/>
                </c:ext>
              </c:extLst>
            </c:dLbl>
            <c:dLbl>
              <c:idx val="19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460D-4CB4-A55C-C827DE83494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Gotham Light" panose="02000603030000020004" pitchFamily="2" charset="0"/>
                    <a:ea typeface="+mn-ea"/>
                    <a:cs typeface="+mn-cs"/>
                  </a:defRPr>
                </a:pPr>
                <a:endParaRPr lang="LID4096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eparator> </c:separator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Sheet0!$A$2:$A$7</c:f>
              <c:strCache>
                <c:ptCount val="6"/>
                <c:pt idx="0">
                  <c:v>Cat 1</c:v>
                </c:pt>
                <c:pt idx="1">
                  <c:v>Cat 2</c:v>
                </c:pt>
                <c:pt idx="2">
                  <c:v>Cat 3</c:v>
                </c:pt>
                <c:pt idx="3">
                  <c:v>Cat 4</c:v>
                </c:pt>
                <c:pt idx="4">
                  <c:v>Cat 5</c:v>
                </c:pt>
                <c:pt idx="5">
                  <c:v>Cat 6</c:v>
                </c:pt>
              </c:strCache>
            </c:strRef>
          </c:cat>
          <c:val>
            <c:numRef>
              <c:f>Sheet0!$B$2:$B$7</c:f>
              <c:numCache>
                <c:formatCode>General</c:formatCode>
                <c:ptCount val="6"/>
                <c:pt idx="0">
                  <c:v>30</c:v>
                </c:pt>
                <c:pt idx="1">
                  <c:v>20</c:v>
                </c:pt>
                <c:pt idx="2">
                  <c:v>15</c:v>
                </c:pt>
                <c:pt idx="3">
                  <c:v>10</c:v>
                </c:pt>
                <c:pt idx="4">
                  <c:v>5</c:v>
                </c:pt>
                <c:pt idx="5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4-460D-4CB4-A55C-C827DE83494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43887152"/>
        <c:axId val="343887544"/>
      </c:barChart>
      <c:catAx>
        <c:axId val="3438871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Gotham Light" panose="02000603030000020004" pitchFamily="2" charset="0"/>
                <a:ea typeface="+mn-ea"/>
                <a:cs typeface="+mn-cs"/>
              </a:defRPr>
            </a:pPr>
            <a:endParaRPr lang="LID4096"/>
          </a:p>
        </c:txPr>
        <c:crossAx val="343887544"/>
        <c:crosses val="autoZero"/>
        <c:auto val="1"/>
        <c:lblAlgn val="ctr"/>
        <c:lblOffset val="100"/>
        <c:noMultiLvlLbl val="0"/>
      </c:catAx>
      <c:valAx>
        <c:axId val="3438875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 algn="ctr"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Gotham Light" panose="02000603030000020004" pitchFamily="2" charset="0"/>
                <a:ea typeface="+mn-ea"/>
                <a:cs typeface="+mn-cs"/>
              </a:defRPr>
            </a:pPr>
            <a:endParaRPr lang="LID4096"/>
          </a:p>
        </c:txPr>
        <c:crossAx val="3438871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Gotham Light" panose="02000603030000020004" pitchFamily="2" charset="0"/>
        </a:defRPr>
      </a:pPr>
      <a:endParaRPr lang="LID4096"/>
    </a:p>
  </c:txPr>
  <c:externalData r:id="rId3">
    <c:autoUpdate val="0"/>
  </c:externalData>
</c:chartSpace>
</file>

<file path=ppt/charts/chart6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 rtl="0"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Gotham Light" panose="02000603030000020004" pitchFamily="2" charset="0"/>
              <a:ea typeface="+mn-ea"/>
              <a:cs typeface="+mn-cs"/>
            </a:defRPr>
          </a:pPr>
          <a:endParaRPr lang="LID4096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Sheet0!$B$1</c:f>
              <c:strCache>
                <c:ptCount val="1"/>
                <c:pt idx="0">
                  <c:v>Chart Title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0-460D-4CB4-A55C-C827DE834949}"/>
              </c:ext>
            </c:extLst>
          </c:dPt>
          <c:dPt>
            <c:idx val="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1-460D-4CB4-A55C-C827DE834949}"/>
              </c:ext>
            </c:extLst>
          </c:dPt>
          <c:dPt>
            <c:idx val="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2-460D-4CB4-A55C-C827DE834949}"/>
              </c:ext>
            </c:extLst>
          </c:dPt>
          <c:dPt>
            <c:idx val="3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3-460D-4CB4-A55C-C827DE834949}"/>
              </c:ext>
            </c:extLst>
          </c:dPt>
          <c:dPt>
            <c:idx val="4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4-460D-4CB4-A55C-C827DE834949}"/>
              </c:ext>
            </c:extLst>
          </c:dPt>
          <c:dPt>
            <c:idx val="5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5-460D-4CB4-A55C-C827DE834949}"/>
              </c:ext>
            </c:extLst>
          </c:dPt>
          <c:dPt>
            <c:idx val="6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6-460D-4CB4-A55C-C827DE834949}"/>
              </c:ext>
            </c:extLst>
          </c:dPt>
          <c:dPt>
            <c:idx val="7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7-460D-4CB4-A55C-C827DE834949}"/>
              </c:ext>
            </c:extLst>
          </c:dPt>
          <c:dPt>
            <c:idx val="8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8-460D-4CB4-A55C-C827DE834949}"/>
              </c:ext>
            </c:extLst>
          </c:dPt>
          <c:dPt>
            <c:idx val="9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9-460D-4CB4-A55C-C827DE834949}"/>
              </c:ext>
            </c:extLst>
          </c:dPt>
          <c:dPt>
            <c:idx val="1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A-460D-4CB4-A55C-C827DE834949}"/>
              </c:ext>
            </c:extLst>
          </c:dPt>
          <c:dPt>
            <c:idx val="1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B-460D-4CB4-A55C-C827DE834949}"/>
              </c:ext>
            </c:extLst>
          </c:dPt>
          <c:dPt>
            <c:idx val="1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C-460D-4CB4-A55C-C827DE834949}"/>
              </c:ext>
            </c:extLst>
          </c:dPt>
          <c:dPt>
            <c:idx val="13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D-460D-4CB4-A55C-C827DE834949}"/>
              </c:ext>
            </c:extLst>
          </c:dPt>
          <c:dPt>
            <c:idx val="14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E-460D-4CB4-A55C-C827DE834949}"/>
              </c:ext>
            </c:extLst>
          </c:dPt>
          <c:dPt>
            <c:idx val="15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F-460D-4CB4-A55C-C827DE834949}"/>
              </c:ext>
            </c:extLst>
          </c:dPt>
          <c:dPt>
            <c:idx val="16"/>
            <c:invertIfNegative val="0"/>
            <c:bubble3D val="0"/>
            <c:extLst>
              <c:ext xmlns:c16="http://schemas.microsoft.com/office/drawing/2014/chart" uri="{C3380CC4-5D6E-409C-BE32-E72D297353CC}">
                <c16:uniqueId val="{00000010-460D-4CB4-A55C-C827DE834949}"/>
              </c:ext>
            </c:extLst>
          </c:dPt>
          <c:dPt>
            <c:idx val="17"/>
            <c:invertIfNegative val="0"/>
            <c:bubble3D val="0"/>
            <c:extLst>
              <c:ext xmlns:c16="http://schemas.microsoft.com/office/drawing/2014/chart" uri="{C3380CC4-5D6E-409C-BE32-E72D297353CC}">
                <c16:uniqueId val="{00000011-460D-4CB4-A55C-C827DE834949}"/>
              </c:ext>
            </c:extLst>
          </c:dPt>
          <c:dPt>
            <c:idx val="18"/>
            <c:invertIfNegative val="0"/>
            <c:bubble3D val="0"/>
            <c:extLst>
              <c:ext xmlns:c16="http://schemas.microsoft.com/office/drawing/2014/chart" uri="{C3380CC4-5D6E-409C-BE32-E72D297353CC}">
                <c16:uniqueId val="{00000012-460D-4CB4-A55C-C827DE834949}"/>
              </c:ext>
            </c:extLst>
          </c:dPt>
          <c:dPt>
            <c:idx val="19"/>
            <c:invertIfNegative val="0"/>
            <c:bubble3D val="0"/>
            <c:extLst>
              <c:ext xmlns:c16="http://schemas.microsoft.com/office/drawing/2014/chart" uri="{C3380CC4-5D6E-409C-BE32-E72D297353CC}">
                <c16:uniqueId val="{00000013-460D-4CB4-A55C-C827DE834949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6C910892-0DBA-4B7D-B58F-02663A5E5020}" type="VALUE">
                      <a:rPr lang="en-US" b="1" baseline="0" smtClean="0"/>
                      <a:pPr/>
                      <a:t>[VALUE]</a:t>
                    </a:fld>
                    <a:endParaRPr lang="LID4096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0-460D-4CB4-A55C-C827DE834949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BD0B5B21-CD30-496F-82ED-918F62C7482B}" type="VALUE">
                      <a:rPr lang="en-US" b="1" baseline="0" smtClean="0"/>
                      <a:pPr/>
                      <a:t>[VALUE]</a:t>
                    </a:fld>
                    <a:endParaRPr lang="LID4096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460D-4CB4-A55C-C827DE834949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FAE4D2AE-DE50-4C69-98B1-0C464789ABA4}" type="VALUE">
                      <a:rPr lang="en-US" b="1" baseline="0" smtClean="0"/>
                      <a:pPr/>
                      <a:t>[VALUE]</a:t>
                    </a:fld>
                    <a:endParaRPr lang="LID4096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2-460D-4CB4-A55C-C827DE834949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623FD358-2000-4DFC-B173-24D015ECC3D7}" type="VALUE">
                      <a:rPr lang="en-US" b="1" baseline="0" smtClean="0"/>
                      <a:pPr/>
                      <a:t>[VALUE]</a:t>
                    </a:fld>
                    <a:endParaRPr lang="LID4096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460D-4CB4-A55C-C827DE834949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fld id="{3E14F2BA-1223-491B-A55B-7BEDCB9E5D21}" type="VALUE">
                      <a:rPr lang="en-US" b="1" baseline="0" smtClean="0"/>
                      <a:pPr/>
                      <a:t>[VALUE]</a:t>
                    </a:fld>
                    <a:endParaRPr lang="LID4096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4-460D-4CB4-A55C-C827DE834949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fld id="{462085D3-86E1-4103-AB8A-4341AB2BED42}" type="VALUE">
                      <a:rPr lang="en-US" b="1" baseline="0" smtClean="0"/>
                      <a:pPr/>
                      <a:t>[VALUE]</a:t>
                    </a:fld>
                    <a:endParaRPr lang="LID4096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460D-4CB4-A55C-C827DE834949}"/>
                </c:ext>
              </c:extLst>
            </c:dLbl>
            <c:dLbl>
              <c:idx val="6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460D-4CB4-A55C-C827DE834949}"/>
                </c:ext>
              </c:extLst>
            </c:dLbl>
            <c:dLbl>
              <c:idx val="7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460D-4CB4-A55C-C827DE834949}"/>
                </c:ext>
              </c:extLst>
            </c:dLbl>
            <c:dLbl>
              <c:idx val="8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460D-4CB4-A55C-C827DE834949}"/>
                </c:ext>
              </c:extLst>
            </c:dLbl>
            <c:dLbl>
              <c:idx val="9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460D-4CB4-A55C-C827DE834949}"/>
                </c:ext>
              </c:extLst>
            </c:dLbl>
            <c:dLbl>
              <c:idx val="10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460D-4CB4-A55C-C827DE834949}"/>
                </c:ext>
              </c:extLst>
            </c:dLbl>
            <c:dLbl>
              <c:idx val="11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460D-4CB4-A55C-C827DE834949}"/>
                </c:ext>
              </c:extLst>
            </c:dLbl>
            <c:dLbl>
              <c:idx val="12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C-460D-4CB4-A55C-C827DE834949}"/>
                </c:ext>
              </c:extLst>
            </c:dLbl>
            <c:dLbl>
              <c:idx val="13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460D-4CB4-A55C-C827DE834949}"/>
                </c:ext>
              </c:extLst>
            </c:dLbl>
            <c:dLbl>
              <c:idx val="14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E-460D-4CB4-A55C-C827DE834949}"/>
                </c:ext>
              </c:extLst>
            </c:dLbl>
            <c:dLbl>
              <c:idx val="15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F-460D-4CB4-A55C-C827DE834949}"/>
                </c:ext>
              </c:extLst>
            </c:dLbl>
            <c:dLbl>
              <c:idx val="16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460D-4CB4-A55C-C827DE834949}"/>
                </c:ext>
              </c:extLst>
            </c:dLbl>
            <c:dLbl>
              <c:idx val="17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460D-4CB4-A55C-C827DE834949}"/>
                </c:ext>
              </c:extLst>
            </c:dLbl>
            <c:dLbl>
              <c:idx val="18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460D-4CB4-A55C-C827DE834949}"/>
                </c:ext>
              </c:extLst>
            </c:dLbl>
            <c:dLbl>
              <c:idx val="19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460D-4CB4-A55C-C827DE83494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Gotham Light" panose="02000603030000020004" pitchFamily="2" charset="0"/>
                    <a:ea typeface="+mn-ea"/>
                    <a:cs typeface="+mn-cs"/>
                  </a:defRPr>
                </a:pPr>
                <a:endParaRPr lang="LID4096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eparator> </c:separator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Sheet0!$A$2:$A$7</c:f>
              <c:strCache>
                <c:ptCount val="6"/>
                <c:pt idx="0">
                  <c:v>Cat 1</c:v>
                </c:pt>
                <c:pt idx="1">
                  <c:v>Cat 2</c:v>
                </c:pt>
                <c:pt idx="2">
                  <c:v>Cat 3</c:v>
                </c:pt>
                <c:pt idx="3">
                  <c:v>Cat 4</c:v>
                </c:pt>
                <c:pt idx="4">
                  <c:v>Cat 5</c:v>
                </c:pt>
                <c:pt idx="5">
                  <c:v>Cat 6</c:v>
                </c:pt>
              </c:strCache>
            </c:strRef>
          </c:cat>
          <c:val>
            <c:numRef>
              <c:f>Sheet0!$B$2:$B$7</c:f>
              <c:numCache>
                <c:formatCode>General</c:formatCode>
                <c:ptCount val="6"/>
                <c:pt idx="0">
                  <c:v>30</c:v>
                </c:pt>
                <c:pt idx="1">
                  <c:v>20</c:v>
                </c:pt>
                <c:pt idx="2">
                  <c:v>15</c:v>
                </c:pt>
                <c:pt idx="3">
                  <c:v>10</c:v>
                </c:pt>
                <c:pt idx="4">
                  <c:v>5</c:v>
                </c:pt>
                <c:pt idx="5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4-460D-4CB4-A55C-C827DE83494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43887152"/>
        <c:axId val="343887544"/>
      </c:barChart>
      <c:catAx>
        <c:axId val="3438871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Gotham Light" panose="02000603030000020004" pitchFamily="2" charset="0"/>
                <a:ea typeface="+mn-ea"/>
                <a:cs typeface="+mn-cs"/>
              </a:defRPr>
            </a:pPr>
            <a:endParaRPr lang="LID4096"/>
          </a:p>
        </c:txPr>
        <c:crossAx val="343887544"/>
        <c:crosses val="autoZero"/>
        <c:auto val="1"/>
        <c:lblAlgn val="ctr"/>
        <c:lblOffset val="100"/>
        <c:noMultiLvlLbl val="0"/>
      </c:catAx>
      <c:valAx>
        <c:axId val="3438875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 algn="ctr"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Gotham Light" panose="02000603030000020004" pitchFamily="2" charset="0"/>
                <a:ea typeface="+mn-ea"/>
                <a:cs typeface="+mn-cs"/>
              </a:defRPr>
            </a:pPr>
            <a:endParaRPr lang="LID4096"/>
          </a:p>
        </c:txPr>
        <c:crossAx val="3438871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Gotham Light" panose="02000603030000020004" pitchFamily="2" charset="0"/>
        </a:defRPr>
      </a:pPr>
      <a:endParaRPr lang="LID4096"/>
    </a:p>
  </c:txPr>
  <c:externalData r:id="rId3">
    <c:autoUpdate val="0"/>
  </c:externalData>
</c:chartSpace>
</file>

<file path=ppt/charts/chart6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 rtl="0"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Gotham Light" panose="02000603030000020004" pitchFamily="2" charset="0"/>
              <a:ea typeface="+mn-ea"/>
              <a:cs typeface="+mn-cs"/>
            </a:defRPr>
          </a:pPr>
          <a:endParaRPr lang="LID4096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Sheet0!$B$1</c:f>
              <c:strCache>
                <c:ptCount val="1"/>
                <c:pt idx="0">
                  <c:v>Chart Title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0-460D-4CB4-A55C-C827DE834949}"/>
              </c:ext>
            </c:extLst>
          </c:dPt>
          <c:dPt>
            <c:idx val="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1-460D-4CB4-A55C-C827DE834949}"/>
              </c:ext>
            </c:extLst>
          </c:dPt>
          <c:dPt>
            <c:idx val="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2-460D-4CB4-A55C-C827DE834949}"/>
              </c:ext>
            </c:extLst>
          </c:dPt>
          <c:dPt>
            <c:idx val="3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3-460D-4CB4-A55C-C827DE834949}"/>
              </c:ext>
            </c:extLst>
          </c:dPt>
          <c:dPt>
            <c:idx val="4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4-460D-4CB4-A55C-C827DE834949}"/>
              </c:ext>
            </c:extLst>
          </c:dPt>
          <c:dPt>
            <c:idx val="5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5-460D-4CB4-A55C-C827DE834949}"/>
              </c:ext>
            </c:extLst>
          </c:dPt>
          <c:dPt>
            <c:idx val="6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6-460D-4CB4-A55C-C827DE834949}"/>
              </c:ext>
            </c:extLst>
          </c:dPt>
          <c:dPt>
            <c:idx val="7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7-460D-4CB4-A55C-C827DE834949}"/>
              </c:ext>
            </c:extLst>
          </c:dPt>
          <c:dPt>
            <c:idx val="8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8-460D-4CB4-A55C-C827DE834949}"/>
              </c:ext>
            </c:extLst>
          </c:dPt>
          <c:dPt>
            <c:idx val="9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9-460D-4CB4-A55C-C827DE834949}"/>
              </c:ext>
            </c:extLst>
          </c:dPt>
          <c:dPt>
            <c:idx val="1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A-460D-4CB4-A55C-C827DE834949}"/>
              </c:ext>
            </c:extLst>
          </c:dPt>
          <c:dPt>
            <c:idx val="1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B-460D-4CB4-A55C-C827DE834949}"/>
              </c:ext>
            </c:extLst>
          </c:dPt>
          <c:dPt>
            <c:idx val="1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C-460D-4CB4-A55C-C827DE834949}"/>
              </c:ext>
            </c:extLst>
          </c:dPt>
          <c:dPt>
            <c:idx val="13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D-460D-4CB4-A55C-C827DE834949}"/>
              </c:ext>
            </c:extLst>
          </c:dPt>
          <c:dPt>
            <c:idx val="14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E-460D-4CB4-A55C-C827DE834949}"/>
              </c:ext>
            </c:extLst>
          </c:dPt>
          <c:dPt>
            <c:idx val="15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F-460D-4CB4-A55C-C827DE834949}"/>
              </c:ext>
            </c:extLst>
          </c:dPt>
          <c:dPt>
            <c:idx val="16"/>
            <c:invertIfNegative val="0"/>
            <c:bubble3D val="0"/>
            <c:extLst>
              <c:ext xmlns:c16="http://schemas.microsoft.com/office/drawing/2014/chart" uri="{C3380CC4-5D6E-409C-BE32-E72D297353CC}">
                <c16:uniqueId val="{00000010-460D-4CB4-A55C-C827DE834949}"/>
              </c:ext>
            </c:extLst>
          </c:dPt>
          <c:dPt>
            <c:idx val="17"/>
            <c:invertIfNegative val="0"/>
            <c:bubble3D val="0"/>
            <c:extLst>
              <c:ext xmlns:c16="http://schemas.microsoft.com/office/drawing/2014/chart" uri="{C3380CC4-5D6E-409C-BE32-E72D297353CC}">
                <c16:uniqueId val="{00000011-460D-4CB4-A55C-C827DE834949}"/>
              </c:ext>
            </c:extLst>
          </c:dPt>
          <c:dPt>
            <c:idx val="18"/>
            <c:invertIfNegative val="0"/>
            <c:bubble3D val="0"/>
            <c:extLst>
              <c:ext xmlns:c16="http://schemas.microsoft.com/office/drawing/2014/chart" uri="{C3380CC4-5D6E-409C-BE32-E72D297353CC}">
                <c16:uniqueId val="{00000012-460D-4CB4-A55C-C827DE834949}"/>
              </c:ext>
            </c:extLst>
          </c:dPt>
          <c:dPt>
            <c:idx val="19"/>
            <c:invertIfNegative val="0"/>
            <c:bubble3D val="0"/>
            <c:extLst>
              <c:ext xmlns:c16="http://schemas.microsoft.com/office/drawing/2014/chart" uri="{C3380CC4-5D6E-409C-BE32-E72D297353CC}">
                <c16:uniqueId val="{00000013-460D-4CB4-A55C-C827DE834949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6C910892-0DBA-4B7D-B58F-02663A5E5020}" type="VALUE">
                      <a:rPr lang="en-US" b="1" baseline="0" smtClean="0"/>
                      <a:pPr/>
                      <a:t>[VALUE]</a:t>
                    </a:fld>
                    <a:endParaRPr lang="LID4096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0-460D-4CB4-A55C-C827DE834949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BD0B5B21-CD30-496F-82ED-918F62C7482B}" type="VALUE">
                      <a:rPr lang="en-US" b="1" baseline="0" smtClean="0"/>
                      <a:pPr/>
                      <a:t>[VALUE]</a:t>
                    </a:fld>
                    <a:endParaRPr lang="LID4096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460D-4CB4-A55C-C827DE834949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FAE4D2AE-DE50-4C69-98B1-0C464789ABA4}" type="VALUE">
                      <a:rPr lang="en-US" b="1" baseline="0" smtClean="0"/>
                      <a:pPr/>
                      <a:t>[VALUE]</a:t>
                    </a:fld>
                    <a:endParaRPr lang="LID4096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2-460D-4CB4-A55C-C827DE834949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623FD358-2000-4DFC-B173-24D015ECC3D7}" type="VALUE">
                      <a:rPr lang="en-US" b="1" baseline="0" smtClean="0"/>
                      <a:pPr/>
                      <a:t>[VALUE]</a:t>
                    </a:fld>
                    <a:endParaRPr lang="LID4096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460D-4CB4-A55C-C827DE834949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fld id="{3E14F2BA-1223-491B-A55B-7BEDCB9E5D21}" type="VALUE">
                      <a:rPr lang="en-US" b="1" baseline="0" smtClean="0"/>
                      <a:pPr/>
                      <a:t>[VALUE]</a:t>
                    </a:fld>
                    <a:endParaRPr lang="LID4096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4-460D-4CB4-A55C-C827DE834949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fld id="{462085D3-86E1-4103-AB8A-4341AB2BED42}" type="VALUE">
                      <a:rPr lang="en-US" b="1" baseline="0" smtClean="0"/>
                      <a:pPr/>
                      <a:t>[VALUE]</a:t>
                    </a:fld>
                    <a:endParaRPr lang="LID4096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460D-4CB4-A55C-C827DE834949}"/>
                </c:ext>
              </c:extLst>
            </c:dLbl>
            <c:dLbl>
              <c:idx val="6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460D-4CB4-A55C-C827DE834949}"/>
                </c:ext>
              </c:extLst>
            </c:dLbl>
            <c:dLbl>
              <c:idx val="7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460D-4CB4-A55C-C827DE834949}"/>
                </c:ext>
              </c:extLst>
            </c:dLbl>
            <c:dLbl>
              <c:idx val="8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460D-4CB4-A55C-C827DE834949}"/>
                </c:ext>
              </c:extLst>
            </c:dLbl>
            <c:dLbl>
              <c:idx val="9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460D-4CB4-A55C-C827DE834949}"/>
                </c:ext>
              </c:extLst>
            </c:dLbl>
            <c:dLbl>
              <c:idx val="10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460D-4CB4-A55C-C827DE834949}"/>
                </c:ext>
              </c:extLst>
            </c:dLbl>
            <c:dLbl>
              <c:idx val="11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460D-4CB4-A55C-C827DE834949}"/>
                </c:ext>
              </c:extLst>
            </c:dLbl>
            <c:dLbl>
              <c:idx val="12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C-460D-4CB4-A55C-C827DE834949}"/>
                </c:ext>
              </c:extLst>
            </c:dLbl>
            <c:dLbl>
              <c:idx val="13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460D-4CB4-A55C-C827DE834949}"/>
                </c:ext>
              </c:extLst>
            </c:dLbl>
            <c:dLbl>
              <c:idx val="14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E-460D-4CB4-A55C-C827DE834949}"/>
                </c:ext>
              </c:extLst>
            </c:dLbl>
            <c:dLbl>
              <c:idx val="15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F-460D-4CB4-A55C-C827DE834949}"/>
                </c:ext>
              </c:extLst>
            </c:dLbl>
            <c:dLbl>
              <c:idx val="16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460D-4CB4-A55C-C827DE834949}"/>
                </c:ext>
              </c:extLst>
            </c:dLbl>
            <c:dLbl>
              <c:idx val="17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460D-4CB4-A55C-C827DE834949}"/>
                </c:ext>
              </c:extLst>
            </c:dLbl>
            <c:dLbl>
              <c:idx val="18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460D-4CB4-A55C-C827DE834949}"/>
                </c:ext>
              </c:extLst>
            </c:dLbl>
            <c:dLbl>
              <c:idx val="19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460D-4CB4-A55C-C827DE83494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Gotham Light" panose="02000603030000020004" pitchFamily="2" charset="0"/>
                    <a:ea typeface="+mn-ea"/>
                    <a:cs typeface="+mn-cs"/>
                  </a:defRPr>
                </a:pPr>
                <a:endParaRPr lang="LID4096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eparator> </c:separator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Sheet0!$A$2:$A$7</c:f>
              <c:strCache>
                <c:ptCount val="6"/>
                <c:pt idx="0">
                  <c:v>Cat 1</c:v>
                </c:pt>
                <c:pt idx="1">
                  <c:v>Cat 2</c:v>
                </c:pt>
                <c:pt idx="2">
                  <c:v>Cat 3</c:v>
                </c:pt>
                <c:pt idx="3">
                  <c:v>Cat 4</c:v>
                </c:pt>
                <c:pt idx="4">
                  <c:v>Cat 5</c:v>
                </c:pt>
                <c:pt idx="5">
                  <c:v>Cat 6</c:v>
                </c:pt>
              </c:strCache>
            </c:strRef>
          </c:cat>
          <c:val>
            <c:numRef>
              <c:f>Sheet0!$B$2:$B$7</c:f>
              <c:numCache>
                <c:formatCode>General</c:formatCode>
                <c:ptCount val="6"/>
                <c:pt idx="0">
                  <c:v>30</c:v>
                </c:pt>
                <c:pt idx="1">
                  <c:v>20</c:v>
                </c:pt>
                <c:pt idx="2">
                  <c:v>15</c:v>
                </c:pt>
                <c:pt idx="3">
                  <c:v>10</c:v>
                </c:pt>
                <c:pt idx="4">
                  <c:v>5</c:v>
                </c:pt>
                <c:pt idx="5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4-460D-4CB4-A55C-C827DE83494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43887152"/>
        <c:axId val="343887544"/>
      </c:barChart>
      <c:catAx>
        <c:axId val="3438871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Gotham Light" panose="02000603030000020004" pitchFamily="2" charset="0"/>
                <a:ea typeface="+mn-ea"/>
                <a:cs typeface="+mn-cs"/>
              </a:defRPr>
            </a:pPr>
            <a:endParaRPr lang="LID4096"/>
          </a:p>
        </c:txPr>
        <c:crossAx val="343887544"/>
        <c:crosses val="autoZero"/>
        <c:auto val="1"/>
        <c:lblAlgn val="ctr"/>
        <c:lblOffset val="100"/>
        <c:noMultiLvlLbl val="0"/>
      </c:catAx>
      <c:valAx>
        <c:axId val="3438875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 algn="ctr"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Gotham Light" panose="02000603030000020004" pitchFamily="2" charset="0"/>
                <a:ea typeface="+mn-ea"/>
                <a:cs typeface="+mn-cs"/>
              </a:defRPr>
            </a:pPr>
            <a:endParaRPr lang="LID4096"/>
          </a:p>
        </c:txPr>
        <c:crossAx val="3438871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Gotham Light" panose="02000603030000020004" pitchFamily="2" charset="0"/>
        </a:defRPr>
      </a:pPr>
      <a:endParaRPr lang="LID4096"/>
    </a:p>
  </c:txPr>
  <c:externalData r:id="rId3">
    <c:autoUpdate val="0"/>
  </c:externalData>
</c:chartSpace>
</file>

<file path=ppt/charts/chart6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 rtl="0"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Gotham Light" panose="02000603030000020004" pitchFamily="2" charset="0"/>
              <a:ea typeface="+mn-ea"/>
              <a:cs typeface="+mn-cs"/>
            </a:defRPr>
          </a:pPr>
          <a:endParaRPr lang="LID4096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Sheet0!$B$1</c:f>
              <c:strCache>
                <c:ptCount val="1"/>
                <c:pt idx="0">
                  <c:v>Chart Title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0-460D-4CB4-A55C-C827DE834949}"/>
              </c:ext>
            </c:extLst>
          </c:dPt>
          <c:dPt>
            <c:idx val="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1-460D-4CB4-A55C-C827DE834949}"/>
              </c:ext>
            </c:extLst>
          </c:dPt>
          <c:dPt>
            <c:idx val="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2-460D-4CB4-A55C-C827DE834949}"/>
              </c:ext>
            </c:extLst>
          </c:dPt>
          <c:dPt>
            <c:idx val="3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3-460D-4CB4-A55C-C827DE834949}"/>
              </c:ext>
            </c:extLst>
          </c:dPt>
          <c:dPt>
            <c:idx val="4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4-460D-4CB4-A55C-C827DE834949}"/>
              </c:ext>
            </c:extLst>
          </c:dPt>
          <c:dPt>
            <c:idx val="5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5-460D-4CB4-A55C-C827DE834949}"/>
              </c:ext>
            </c:extLst>
          </c:dPt>
          <c:dPt>
            <c:idx val="6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6-460D-4CB4-A55C-C827DE834949}"/>
              </c:ext>
            </c:extLst>
          </c:dPt>
          <c:dPt>
            <c:idx val="7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7-460D-4CB4-A55C-C827DE834949}"/>
              </c:ext>
            </c:extLst>
          </c:dPt>
          <c:dPt>
            <c:idx val="8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8-460D-4CB4-A55C-C827DE834949}"/>
              </c:ext>
            </c:extLst>
          </c:dPt>
          <c:dPt>
            <c:idx val="9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9-460D-4CB4-A55C-C827DE834949}"/>
              </c:ext>
            </c:extLst>
          </c:dPt>
          <c:dPt>
            <c:idx val="1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A-460D-4CB4-A55C-C827DE834949}"/>
              </c:ext>
            </c:extLst>
          </c:dPt>
          <c:dPt>
            <c:idx val="1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B-460D-4CB4-A55C-C827DE834949}"/>
              </c:ext>
            </c:extLst>
          </c:dPt>
          <c:dPt>
            <c:idx val="1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C-460D-4CB4-A55C-C827DE834949}"/>
              </c:ext>
            </c:extLst>
          </c:dPt>
          <c:dPt>
            <c:idx val="13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D-460D-4CB4-A55C-C827DE834949}"/>
              </c:ext>
            </c:extLst>
          </c:dPt>
          <c:dPt>
            <c:idx val="14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E-460D-4CB4-A55C-C827DE834949}"/>
              </c:ext>
            </c:extLst>
          </c:dPt>
          <c:dPt>
            <c:idx val="15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F-460D-4CB4-A55C-C827DE834949}"/>
              </c:ext>
            </c:extLst>
          </c:dPt>
          <c:dPt>
            <c:idx val="16"/>
            <c:invertIfNegative val="0"/>
            <c:bubble3D val="0"/>
            <c:extLst>
              <c:ext xmlns:c16="http://schemas.microsoft.com/office/drawing/2014/chart" uri="{C3380CC4-5D6E-409C-BE32-E72D297353CC}">
                <c16:uniqueId val="{00000010-460D-4CB4-A55C-C827DE834949}"/>
              </c:ext>
            </c:extLst>
          </c:dPt>
          <c:dPt>
            <c:idx val="17"/>
            <c:invertIfNegative val="0"/>
            <c:bubble3D val="0"/>
            <c:extLst>
              <c:ext xmlns:c16="http://schemas.microsoft.com/office/drawing/2014/chart" uri="{C3380CC4-5D6E-409C-BE32-E72D297353CC}">
                <c16:uniqueId val="{00000011-460D-4CB4-A55C-C827DE834949}"/>
              </c:ext>
            </c:extLst>
          </c:dPt>
          <c:dPt>
            <c:idx val="18"/>
            <c:invertIfNegative val="0"/>
            <c:bubble3D val="0"/>
            <c:extLst>
              <c:ext xmlns:c16="http://schemas.microsoft.com/office/drawing/2014/chart" uri="{C3380CC4-5D6E-409C-BE32-E72D297353CC}">
                <c16:uniqueId val="{00000012-460D-4CB4-A55C-C827DE834949}"/>
              </c:ext>
            </c:extLst>
          </c:dPt>
          <c:dPt>
            <c:idx val="19"/>
            <c:invertIfNegative val="0"/>
            <c:bubble3D val="0"/>
            <c:extLst>
              <c:ext xmlns:c16="http://schemas.microsoft.com/office/drawing/2014/chart" uri="{C3380CC4-5D6E-409C-BE32-E72D297353CC}">
                <c16:uniqueId val="{00000013-460D-4CB4-A55C-C827DE834949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6C910892-0DBA-4B7D-B58F-02663A5E5020}" type="VALUE">
                      <a:rPr lang="en-US" b="1" baseline="0" smtClean="0"/>
                      <a:pPr/>
                      <a:t>[VALUE]</a:t>
                    </a:fld>
                    <a:endParaRPr lang="LID4096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0-460D-4CB4-A55C-C827DE834949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BD0B5B21-CD30-496F-82ED-918F62C7482B}" type="VALUE">
                      <a:rPr lang="en-US" b="1" baseline="0" smtClean="0"/>
                      <a:pPr/>
                      <a:t>[VALUE]</a:t>
                    </a:fld>
                    <a:endParaRPr lang="LID4096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460D-4CB4-A55C-C827DE834949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FAE4D2AE-DE50-4C69-98B1-0C464789ABA4}" type="VALUE">
                      <a:rPr lang="en-US" b="1" baseline="0" smtClean="0"/>
                      <a:pPr/>
                      <a:t>[VALUE]</a:t>
                    </a:fld>
                    <a:endParaRPr lang="LID4096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2-460D-4CB4-A55C-C827DE834949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623FD358-2000-4DFC-B173-24D015ECC3D7}" type="VALUE">
                      <a:rPr lang="en-US" b="1" baseline="0" smtClean="0"/>
                      <a:pPr/>
                      <a:t>[VALUE]</a:t>
                    </a:fld>
                    <a:endParaRPr lang="LID4096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460D-4CB4-A55C-C827DE834949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fld id="{3E14F2BA-1223-491B-A55B-7BEDCB9E5D21}" type="VALUE">
                      <a:rPr lang="en-US" b="1" baseline="0" smtClean="0"/>
                      <a:pPr/>
                      <a:t>[VALUE]</a:t>
                    </a:fld>
                    <a:endParaRPr lang="LID4096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4-460D-4CB4-A55C-C827DE834949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fld id="{462085D3-86E1-4103-AB8A-4341AB2BED42}" type="VALUE">
                      <a:rPr lang="en-US" b="1" baseline="0" smtClean="0"/>
                      <a:pPr/>
                      <a:t>[VALUE]</a:t>
                    </a:fld>
                    <a:endParaRPr lang="LID4096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460D-4CB4-A55C-C827DE834949}"/>
                </c:ext>
              </c:extLst>
            </c:dLbl>
            <c:dLbl>
              <c:idx val="6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460D-4CB4-A55C-C827DE834949}"/>
                </c:ext>
              </c:extLst>
            </c:dLbl>
            <c:dLbl>
              <c:idx val="7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460D-4CB4-A55C-C827DE834949}"/>
                </c:ext>
              </c:extLst>
            </c:dLbl>
            <c:dLbl>
              <c:idx val="8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460D-4CB4-A55C-C827DE834949}"/>
                </c:ext>
              </c:extLst>
            </c:dLbl>
            <c:dLbl>
              <c:idx val="9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460D-4CB4-A55C-C827DE834949}"/>
                </c:ext>
              </c:extLst>
            </c:dLbl>
            <c:dLbl>
              <c:idx val="10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460D-4CB4-A55C-C827DE834949}"/>
                </c:ext>
              </c:extLst>
            </c:dLbl>
            <c:dLbl>
              <c:idx val="11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460D-4CB4-A55C-C827DE834949}"/>
                </c:ext>
              </c:extLst>
            </c:dLbl>
            <c:dLbl>
              <c:idx val="12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C-460D-4CB4-A55C-C827DE834949}"/>
                </c:ext>
              </c:extLst>
            </c:dLbl>
            <c:dLbl>
              <c:idx val="13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460D-4CB4-A55C-C827DE834949}"/>
                </c:ext>
              </c:extLst>
            </c:dLbl>
            <c:dLbl>
              <c:idx val="14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E-460D-4CB4-A55C-C827DE834949}"/>
                </c:ext>
              </c:extLst>
            </c:dLbl>
            <c:dLbl>
              <c:idx val="15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F-460D-4CB4-A55C-C827DE834949}"/>
                </c:ext>
              </c:extLst>
            </c:dLbl>
            <c:dLbl>
              <c:idx val="16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460D-4CB4-A55C-C827DE834949}"/>
                </c:ext>
              </c:extLst>
            </c:dLbl>
            <c:dLbl>
              <c:idx val="17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460D-4CB4-A55C-C827DE834949}"/>
                </c:ext>
              </c:extLst>
            </c:dLbl>
            <c:dLbl>
              <c:idx val="18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460D-4CB4-A55C-C827DE834949}"/>
                </c:ext>
              </c:extLst>
            </c:dLbl>
            <c:dLbl>
              <c:idx val="19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460D-4CB4-A55C-C827DE83494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Gotham Light" panose="02000603030000020004" pitchFamily="2" charset="0"/>
                    <a:ea typeface="+mn-ea"/>
                    <a:cs typeface="+mn-cs"/>
                  </a:defRPr>
                </a:pPr>
                <a:endParaRPr lang="LID4096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eparator> </c:separator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Sheet0!$A$2:$A$7</c:f>
              <c:strCache>
                <c:ptCount val="6"/>
                <c:pt idx="0">
                  <c:v>Cat 1</c:v>
                </c:pt>
                <c:pt idx="1">
                  <c:v>Cat 2</c:v>
                </c:pt>
                <c:pt idx="2">
                  <c:v>Cat 3</c:v>
                </c:pt>
                <c:pt idx="3">
                  <c:v>Cat 4</c:v>
                </c:pt>
                <c:pt idx="4">
                  <c:v>Cat 5</c:v>
                </c:pt>
                <c:pt idx="5">
                  <c:v>Cat 6</c:v>
                </c:pt>
              </c:strCache>
            </c:strRef>
          </c:cat>
          <c:val>
            <c:numRef>
              <c:f>Sheet0!$B$2:$B$7</c:f>
              <c:numCache>
                <c:formatCode>General</c:formatCode>
                <c:ptCount val="6"/>
                <c:pt idx="0">
                  <c:v>30</c:v>
                </c:pt>
                <c:pt idx="1">
                  <c:v>20</c:v>
                </c:pt>
                <c:pt idx="2">
                  <c:v>15</c:v>
                </c:pt>
                <c:pt idx="3">
                  <c:v>10</c:v>
                </c:pt>
                <c:pt idx="4">
                  <c:v>5</c:v>
                </c:pt>
                <c:pt idx="5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4-460D-4CB4-A55C-C827DE83494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43887152"/>
        <c:axId val="343887544"/>
      </c:barChart>
      <c:catAx>
        <c:axId val="3438871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Gotham Light" panose="02000603030000020004" pitchFamily="2" charset="0"/>
                <a:ea typeface="+mn-ea"/>
                <a:cs typeface="+mn-cs"/>
              </a:defRPr>
            </a:pPr>
            <a:endParaRPr lang="LID4096"/>
          </a:p>
        </c:txPr>
        <c:crossAx val="343887544"/>
        <c:crosses val="autoZero"/>
        <c:auto val="1"/>
        <c:lblAlgn val="ctr"/>
        <c:lblOffset val="100"/>
        <c:noMultiLvlLbl val="0"/>
      </c:catAx>
      <c:valAx>
        <c:axId val="3438875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 algn="ctr"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Gotham Light" panose="02000603030000020004" pitchFamily="2" charset="0"/>
                <a:ea typeface="+mn-ea"/>
                <a:cs typeface="+mn-cs"/>
              </a:defRPr>
            </a:pPr>
            <a:endParaRPr lang="LID4096"/>
          </a:p>
        </c:txPr>
        <c:crossAx val="3438871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Gotham Light" panose="02000603030000020004" pitchFamily="2" charset="0"/>
        </a:defRPr>
      </a:pPr>
      <a:endParaRPr lang="LID4096"/>
    </a:p>
  </c:txPr>
  <c:externalData r:id="rId3">
    <c:autoUpdate val="0"/>
  </c:externalData>
</c:chartSpace>
</file>

<file path=ppt/charts/chart6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 rtl="0"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Gotham Light" panose="02000603030000020004" pitchFamily="2" charset="0"/>
              <a:ea typeface="+mn-ea"/>
              <a:cs typeface="+mn-cs"/>
            </a:defRPr>
          </a:pPr>
          <a:endParaRPr lang="LID4096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Sheet0!$B$1</c:f>
              <c:strCache>
                <c:ptCount val="1"/>
                <c:pt idx="0">
                  <c:v>Chart Title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0-460D-4CB4-A55C-C827DE834949}"/>
              </c:ext>
            </c:extLst>
          </c:dPt>
          <c:dPt>
            <c:idx val="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1-460D-4CB4-A55C-C827DE834949}"/>
              </c:ext>
            </c:extLst>
          </c:dPt>
          <c:dPt>
            <c:idx val="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2-460D-4CB4-A55C-C827DE834949}"/>
              </c:ext>
            </c:extLst>
          </c:dPt>
          <c:dPt>
            <c:idx val="3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3-460D-4CB4-A55C-C827DE834949}"/>
              </c:ext>
            </c:extLst>
          </c:dPt>
          <c:dPt>
            <c:idx val="4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4-460D-4CB4-A55C-C827DE834949}"/>
              </c:ext>
            </c:extLst>
          </c:dPt>
          <c:dPt>
            <c:idx val="5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5-460D-4CB4-A55C-C827DE834949}"/>
              </c:ext>
            </c:extLst>
          </c:dPt>
          <c:dPt>
            <c:idx val="6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6-460D-4CB4-A55C-C827DE834949}"/>
              </c:ext>
            </c:extLst>
          </c:dPt>
          <c:dPt>
            <c:idx val="7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7-460D-4CB4-A55C-C827DE834949}"/>
              </c:ext>
            </c:extLst>
          </c:dPt>
          <c:dPt>
            <c:idx val="8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8-460D-4CB4-A55C-C827DE834949}"/>
              </c:ext>
            </c:extLst>
          </c:dPt>
          <c:dPt>
            <c:idx val="9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9-460D-4CB4-A55C-C827DE834949}"/>
              </c:ext>
            </c:extLst>
          </c:dPt>
          <c:dPt>
            <c:idx val="1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A-460D-4CB4-A55C-C827DE834949}"/>
              </c:ext>
            </c:extLst>
          </c:dPt>
          <c:dPt>
            <c:idx val="1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B-460D-4CB4-A55C-C827DE834949}"/>
              </c:ext>
            </c:extLst>
          </c:dPt>
          <c:dPt>
            <c:idx val="1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C-460D-4CB4-A55C-C827DE834949}"/>
              </c:ext>
            </c:extLst>
          </c:dPt>
          <c:dPt>
            <c:idx val="13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D-460D-4CB4-A55C-C827DE834949}"/>
              </c:ext>
            </c:extLst>
          </c:dPt>
          <c:dPt>
            <c:idx val="14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E-460D-4CB4-A55C-C827DE834949}"/>
              </c:ext>
            </c:extLst>
          </c:dPt>
          <c:dPt>
            <c:idx val="15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F-460D-4CB4-A55C-C827DE834949}"/>
              </c:ext>
            </c:extLst>
          </c:dPt>
          <c:dPt>
            <c:idx val="16"/>
            <c:invertIfNegative val="0"/>
            <c:bubble3D val="0"/>
            <c:extLst>
              <c:ext xmlns:c16="http://schemas.microsoft.com/office/drawing/2014/chart" uri="{C3380CC4-5D6E-409C-BE32-E72D297353CC}">
                <c16:uniqueId val="{00000010-460D-4CB4-A55C-C827DE834949}"/>
              </c:ext>
            </c:extLst>
          </c:dPt>
          <c:dPt>
            <c:idx val="17"/>
            <c:invertIfNegative val="0"/>
            <c:bubble3D val="0"/>
            <c:extLst>
              <c:ext xmlns:c16="http://schemas.microsoft.com/office/drawing/2014/chart" uri="{C3380CC4-5D6E-409C-BE32-E72D297353CC}">
                <c16:uniqueId val="{00000011-460D-4CB4-A55C-C827DE834949}"/>
              </c:ext>
            </c:extLst>
          </c:dPt>
          <c:dPt>
            <c:idx val="18"/>
            <c:invertIfNegative val="0"/>
            <c:bubble3D val="0"/>
            <c:extLst>
              <c:ext xmlns:c16="http://schemas.microsoft.com/office/drawing/2014/chart" uri="{C3380CC4-5D6E-409C-BE32-E72D297353CC}">
                <c16:uniqueId val="{00000012-460D-4CB4-A55C-C827DE834949}"/>
              </c:ext>
            </c:extLst>
          </c:dPt>
          <c:dPt>
            <c:idx val="19"/>
            <c:invertIfNegative val="0"/>
            <c:bubble3D val="0"/>
            <c:extLst>
              <c:ext xmlns:c16="http://schemas.microsoft.com/office/drawing/2014/chart" uri="{C3380CC4-5D6E-409C-BE32-E72D297353CC}">
                <c16:uniqueId val="{00000013-460D-4CB4-A55C-C827DE834949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6C910892-0DBA-4B7D-B58F-02663A5E5020}" type="VALUE">
                      <a:rPr lang="en-US" b="1" baseline="0" smtClean="0"/>
                      <a:pPr/>
                      <a:t>[VALUE]</a:t>
                    </a:fld>
                    <a:endParaRPr lang="LID4096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0-460D-4CB4-A55C-C827DE834949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BD0B5B21-CD30-496F-82ED-918F62C7482B}" type="VALUE">
                      <a:rPr lang="en-US" b="1" baseline="0" smtClean="0"/>
                      <a:pPr/>
                      <a:t>[VALUE]</a:t>
                    </a:fld>
                    <a:endParaRPr lang="LID4096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460D-4CB4-A55C-C827DE834949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FAE4D2AE-DE50-4C69-98B1-0C464789ABA4}" type="VALUE">
                      <a:rPr lang="en-US" b="1" baseline="0" smtClean="0"/>
                      <a:pPr/>
                      <a:t>[VALUE]</a:t>
                    </a:fld>
                    <a:endParaRPr lang="LID4096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2-460D-4CB4-A55C-C827DE834949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623FD358-2000-4DFC-B173-24D015ECC3D7}" type="VALUE">
                      <a:rPr lang="en-US" b="1" baseline="0" smtClean="0"/>
                      <a:pPr/>
                      <a:t>[VALUE]</a:t>
                    </a:fld>
                    <a:endParaRPr lang="LID4096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460D-4CB4-A55C-C827DE834949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fld id="{3E14F2BA-1223-491B-A55B-7BEDCB9E5D21}" type="VALUE">
                      <a:rPr lang="en-US" b="1" baseline="0" smtClean="0"/>
                      <a:pPr/>
                      <a:t>[VALUE]</a:t>
                    </a:fld>
                    <a:endParaRPr lang="LID4096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4-460D-4CB4-A55C-C827DE834949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fld id="{462085D3-86E1-4103-AB8A-4341AB2BED42}" type="VALUE">
                      <a:rPr lang="en-US" b="1" baseline="0" smtClean="0"/>
                      <a:pPr/>
                      <a:t>[VALUE]</a:t>
                    </a:fld>
                    <a:endParaRPr lang="LID4096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460D-4CB4-A55C-C827DE834949}"/>
                </c:ext>
              </c:extLst>
            </c:dLbl>
            <c:dLbl>
              <c:idx val="6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460D-4CB4-A55C-C827DE834949}"/>
                </c:ext>
              </c:extLst>
            </c:dLbl>
            <c:dLbl>
              <c:idx val="7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460D-4CB4-A55C-C827DE834949}"/>
                </c:ext>
              </c:extLst>
            </c:dLbl>
            <c:dLbl>
              <c:idx val="8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460D-4CB4-A55C-C827DE834949}"/>
                </c:ext>
              </c:extLst>
            </c:dLbl>
            <c:dLbl>
              <c:idx val="9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460D-4CB4-A55C-C827DE834949}"/>
                </c:ext>
              </c:extLst>
            </c:dLbl>
            <c:dLbl>
              <c:idx val="10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460D-4CB4-A55C-C827DE834949}"/>
                </c:ext>
              </c:extLst>
            </c:dLbl>
            <c:dLbl>
              <c:idx val="11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460D-4CB4-A55C-C827DE834949}"/>
                </c:ext>
              </c:extLst>
            </c:dLbl>
            <c:dLbl>
              <c:idx val="12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C-460D-4CB4-A55C-C827DE834949}"/>
                </c:ext>
              </c:extLst>
            </c:dLbl>
            <c:dLbl>
              <c:idx val="13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460D-4CB4-A55C-C827DE834949}"/>
                </c:ext>
              </c:extLst>
            </c:dLbl>
            <c:dLbl>
              <c:idx val="14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E-460D-4CB4-A55C-C827DE834949}"/>
                </c:ext>
              </c:extLst>
            </c:dLbl>
            <c:dLbl>
              <c:idx val="15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F-460D-4CB4-A55C-C827DE834949}"/>
                </c:ext>
              </c:extLst>
            </c:dLbl>
            <c:dLbl>
              <c:idx val="16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460D-4CB4-A55C-C827DE834949}"/>
                </c:ext>
              </c:extLst>
            </c:dLbl>
            <c:dLbl>
              <c:idx val="17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460D-4CB4-A55C-C827DE834949}"/>
                </c:ext>
              </c:extLst>
            </c:dLbl>
            <c:dLbl>
              <c:idx val="18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460D-4CB4-A55C-C827DE834949}"/>
                </c:ext>
              </c:extLst>
            </c:dLbl>
            <c:dLbl>
              <c:idx val="19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460D-4CB4-A55C-C827DE83494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Gotham Light" panose="02000603030000020004" pitchFamily="2" charset="0"/>
                    <a:ea typeface="+mn-ea"/>
                    <a:cs typeface="+mn-cs"/>
                  </a:defRPr>
                </a:pPr>
                <a:endParaRPr lang="LID4096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eparator> </c:separator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Sheet0!$A$2:$A$7</c:f>
              <c:strCache>
                <c:ptCount val="6"/>
                <c:pt idx="0">
                  <c:v>Cat 1</c:v>
                </c:pt>
                <c:pt idx="1">
                  <c:v>Cat 2</c:v>
                </c:pt>
                <c:pt idx="2">
                  <c:v>Cat 3</c:v>
                </c:pt>
                <c:pt idx="3">
                  <c:v>Cat 4</c:v>
                </c:pt>
                <c:pt idx="4">
                  <c:v>Cat 5</c:v>
                </c:pt>
                <c:pt idx="5">
                  <c:v>Cat 6</c:v>
                </c:pt>
              </c:strCache>
            </c:strRef>
          </c:cat>
          <c:val>
            <c:numRef>
              <c:f>Sheet0!$B$2:$B$7</c:f>
              <c:numCache>
                <c:formatCode>General</c:formatCode>
                <c:ptCount val="6"/>
                <c:pt idx="0">
                  <c:v>30</c:v>
                </c:pt>
                <c:pt idx="1">
                  <c:v>20</c:v>
                </c:pt>
                <c:pt idx="2">
                  <c:v>15</c:v>
                </c:pt>
                <c:pt idx="3">
                  <c:v>10</c:v>
                </c:pt>
                <c:pt idx="4">
                  <c:v>5</c:v>
                </c:pt>
                <c:pt idx="5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4-460D-4CB4-A55C-C827DE83494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43887152"/>
        <c:axId val="343887544"/>
      </c:barChart>
      <c:catAx>
        <c:axId val="3438871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Gotham Light" panose="02000603030000020004" pitchFamily="2" charset="0"/>
                <a:ea typeface="+mn-ea"/>
                <a:cs typeface="+mn-cs"/>
              </a:defRPr>
            </a:pPr>
            <a:endParaRPr lang="LID4096"/>
          </a:p>
        </c:txPr>
        <c:crossAx val="343887544"/>
        <c:crosses val="autoZero"/>
        <c:auto val="1"/>
        <c:lblAlgn val="ctr"/>
        <c:lblOffset val="100"/>
        <c:noMultiLvlLbl val="0"/>
      </c:catAx>
      <c:valAx>
        <c:axId val="3438875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 algn="ctr"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Gotham Light" panose="02000603030000020004" pitchFamily="2" charset="0"/>
                <a:ea typeface="+mn-ea"/>
                <a:cs typeface="+mn-cs"/>
              </a:defRPr>
            </a:pPr>
            <a:endParaRPr lang="LID4096"/>
          </a:p>
        </c:txPr>
        <c:crossAx val="3438871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Gotham Light" panose="02000603030000020004" pitchFamily="2" charset="0"/>
        </a:defRPr>
      </a:pPr>
      <a:endParaRPr lang="LID4096"/>
    </a:p>
  </c:txPr>
  <c:externalData r:id="rId3">
    <c:autoUpdate val="0"/>
  </c:externalData>
</c:chartSpace>
</file>

<file path=ppt/charts/chart6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 rtl="0"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Gotham Light" panose="02000603030000020004" pitchFamily="2" charset="0"/>
              <a:ea typeface="+mn-ea"/>
              <a:cs typeface="+mn-cs"/>
            </a:defRPr>
          </a:pPr>
          <a:endParaRPr lang="LID4096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Sheet0!$B$1</c:f>
              <c:strCache>
                <c:ptCount val="1"/>
                <c:pt idx="0">
                  <c:v>Chart Title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0-460D-4CB4-A55C-C827DE834949}"/>
              </c:ext>
            </c:extLst>
          </c:dPt>
          <c:dPt>
            <c:idx val="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1-460D-4CB4-A55C-C827DE834949}"/>
              </c:ext>
            </c:extLst>
          </c:dPt>
          <c:dPt>
            <c:idx val="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2-460D-4CB4-A55C-C827DE834949}"/>
              </c:ext>
            </c:extLst>
          </c:dPt>
          <c:dPt>
            <c:idx val="3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3-460D-4CB4-A55C-C827DE834949}"/>
              </c:ext>
            </c:extLst>
          </c:dPt>
          <c:dPt>
            <c:idx val="4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4-460D-4CB4-A55C-C827DE834949}"/>
              </c:ext>
            </c:extLst>
          </c:dPt>
          <c:dPt>
            <c:idx val="5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5-460D-4CB4-A55C-C827DE834949}"/>
              </c:ext>
            </c:extLst>
          </c:dPt>
          <c:dPt>
            <c:idx val="6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6-460D-4CB4-A55C-C827DE834949}"/>
              </c:ext>
            </c:extLst>
          </c:dPt>
          <c:dPt>
            <c:idx val="7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7-460D-4CB4-A55C-C827DE834949}"/>
              </c:ext>
            </c:extLst>
          </c:dPt>
          <c:dPt>
            <c:idx val="8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8-460D-4CB4-A55C-C827DE834949}"/>
              </c:ext>
            </c:extLst>
          </c:dPt>
          <c:dPt>
            <c:idx val="9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9-460D-4CB4-A55C-C827DE834949}"/>
              </c:ext>
            </c:extLst>
          </c:dPt>
          <c:dPt>
            <c:idx val="1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A-460D-4CB4-A55C-C827DE834949}"/>
              </c:ext>
            </c:extLst>
          </c:dPt>
          <c:dPt>
            <c:idx val="1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B-460D-4CB4-A55C-C827DE834949}"/>
              </c:ext>
            </c:extLst>
          </c:dPt>
          <c:dPt>
            <c:idx val="1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C-460D-4CB4-A55C-C827DE834949}"/>
              </c:ext>
            </c:extLst>
          </c:dPt>
          <c:dPt>
            <c:idx val="13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D-460D-4CB4-A55C-C827DE834949}"/>
              </c:ext>
            </c:extLst>
          </c:dPt>
          <c:dPt>
            <c:idx val="14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E-460D-4CB4-A55C-C827DE834949}"/>
              </c:ext>
            </c:extLst>
          </c:dPt>
          <c:dPt>
            <c:idx val="15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F-460D-4CB4-A55C-C827DE834949}"/>
              </c:ext>
            </c:extLst>
          </c:dPt>
          <c:dPt>
            <c:idx val="16"/>
            <c:invertIfNegative val="0"/>
            <c:bubble3D val="0"/>
            <c:extLst>
              <c:ext xmlns:c16="http://schemas.microsoft.com/office/drawing/2014/chart" uri="{C3380CC4-5D6E-409C-BE32-E72D297353CC}">
                <c16:uniqueId val="{00000010-460D-4CB4-A55C-C827DE834949}"/>
              </c:ext>
            </c:extLst>
          </c:dPt>
          <c:dPt>
            <c:idx val="17"/>
            <c:invertIfNegative val="0"/>
            <c:bubble3D val="0"/>
            <c:extLst>
              <c:ext xmlns:c16="http://schemas.microsoft.com/office/drawing/2014/chart" uri="{C3380CC4-5D6E-409C-BE32-E72D297353CC}">
                <c16:uniqueId val="{00000011-460D-4CB4-A55C-C827DE834949}"/>
              </c:ext>
            </c:extLst>
          </c:dPt>
          <c:dPt>
            <c:idx val="18"/>
            <c:invertIfNegative val="0"/>
            <c:bubble3D val="0"/>
            <c:extLst>
              <c:ext xmlns:c16="http://schemas.microsoft.com/office/drawing/2014/chart" uri="{C3380CC4-5D6E-409C-BE32-E72D297353CC}">
                <c16:uniqueId val="{00000012-460D-4CB4-A55C-C827DE834949}"/>
              </c:ext>
            </c:extLst>
          </c:dPt>
          <c:dPt>
            <c:idx val="19"/>
            <c:invertIfNegative val="0"/>
            <c:bubble3D val="0"/>
            <c:extLst>
              <c:ext xmlns:c16="http://schemas.microsoft.com/office/drawing/2014/chart" uri="{C3380CC4-5D6E-409C-BE32-E72D297353CC}">
                <c16:uniqueId val="{00000013-460D-4CB4-A55C-C827DE834949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6C910892-0DBA-4B7D-B58F-02663A5E5020}" type="VALUE">
                      <a:rPr lang="en-US" b="1" baseline="0" smtClean="0"/>
                      <a:pPr/>
                      <a:t>[VALUE]</a:t>
                    </a:fld>
                    <a:endParaRPr lang="LID4096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0-460D-4CB4-A55C-C827DE834949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BD0B5B21-CD30-496F-82ED-918F62C7482B}" type="VALUE">
                      <a:rPr lang="en-US" b="1" baseline="0" smtClean="0"/>
                      <a:pPr/>
                      <a:t>[VALUE]</a:t>
                    </a:fld>
                    <a:endParaRPr lang="LID4096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460D-4CB4-A55C-C827DE834949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FAE4D2AE-DE50-4C69-98B1-0C464789ABA4}" type="VALUE">
                      <a:rPr lang="en-US" b="1" baseline="0" smtClean="0"/>
                      <a:pPr/>
                      <a:t>[VALUE]</a:t>
                    </a:fld>
                    <a:endParaRPr lang="LID4096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2-460D-4CB4-A55C-C827DE834949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623FD358-2000-4DFC-B173-24D015ECC3D7}" type="VALUE">
                      <a:rPr lang="en-US" b="1" baseline="0" smtClean="0"/>
                      <a:pPr/>
                      <a:t>[VALUE]</a:t>
                    </a:fld>
                    <a:endParaRPr lang="LID4096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460D-4CB4-A55C-C827DE834949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fld id="{3E14F2BA-1223-491B-A55B-7BEDCB9E5D21}" type="VALUE">
                      <a:rPr lang="en-US" b="1" baseline="0" smtClean="0"/>
                      <a:pPr/>
                      <a:t>[VALUE]</a:t>
                    </a:fld>
                    <a:endParaRPr lang="LID4096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4-460D-4CB4-A55C-C827DE834949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fld id="{462085D3-86E1-4103-AB8A-4341AB2BED42}" type="VALUE">
                      <a:rPr lang="en-US" b="1" baseline="0" smtClean="0"/>
                      <a:pPr/>
                      <a:t>[VALUE]</a:t>
                    </a:fld>
                    <a:endParaRPr lang="LID4096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460D-4CB4-A55C-C827DE834949}"/>
                </c:ext>
              </c:extLst>
            </c:dLbl>
            <c:dLbl>
              <c:idx val="6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460D-4CB4-A55C-C827DE834949}"/>
                </c:ext>
              </c:extLst>
            </c:dLbl>
            <c:dLbl>
              <c:idx val="7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460D-4CB4-A55C-C827DE834949}"/>
                </c:ext>
              </c:extLst>
            </c:dLbl>
            <c:dLbl>
              <c:idx val="8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460D-4CB4-A55C-C827DE834949}"/>
                </c:ext>
              </c:extLst>
            </c:dLbl>
            <c:dLbl>
              <c:idx val="9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460D-4CB4-A55C-C827DE834949}"/>
                </c:ext>
              </c:extLst>
            </c:dLbl>
            <c:dLbl>
              <c:idx val="10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460D-4CB4-A55C-C827DE834949}"/>
                </c:ext>
              </c:extLst>
            </c:dLbl>
            <c:dLbl>
              <c:idx val="11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460D-4CB4-A55C-C827DE834949}"/>
                </c:ext>
              </c:extLst>
            </c:dLbl>
            <c:dLbl>
              <c:idx val="12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C-460D-4CB4-A55C-C827DE834949}"/>
                </c:ext>
              </c:extLst>
            </c:dLbl>
            <c:dLbl>
              <c:idx val="13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460D-4CB4-A55C-C827DE834949}"/>
                </c:ext>
              </c:extLst>
            </c:dLbl>
            <c:dLbl>
              <c:idx val="14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E-460D-4CB4-A55C-C827DE834949}"/>
                </c:ext>
              </c:extLst>
            </c:dLbl>
            <c:dLbl>
              <c:idx val="15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F-460D-4CB4-A55C-C827DE834949}"/>
                </c:ext>
              </c:extLst>
            </c:dLbl>
            <c:dLbl>
              <c:idx val="16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460D-4CB4-A55C-C827DE834949}"/>
                </c:ext>
              </c:extLst>
            </c:dLbl>
            <c:dLbl>
              <c:idx val="17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460D-4CB4-A55C-C827DE834949}"/>
                </c:ext>
              </c:extLst>
            </c:dLbl>
            <c:dLbl>
              <c:idx val="18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460D-4CB4-A55C-C827DE834949}"/>
                </c:ext>
              </c:extLst>
            </c:dLbl>
            <c:dLbl>
              <c:idx val="19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460D-4CB4-A55C-C827DE83494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Gotham Light" panose="02000603030000020004" pitchFamily="2" charset="0"/>
                    <a:ea typeface="+mn-ea"/>
                    <a:cs typeface="+mn-cs"/>
                  </a:defRPr>
                </a:pPr>
                <a:endParaRPr lang="LID4096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eparator> </c:separator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Sheet0!$A$2:$A$7</c:f>
              <c:strCache>
                <c:ptCount val="6"/>
                <c:pt idx="0">
                  <c:v>Cat 1</c:v>
                </c:pt>
                <c:pt idx="1">
                  <c:v>Cat 2</c:v>
                </c:pt>
                <c:pt idx="2">
                  <c:v>Cat 3</c:v>
                </c:pt>
                <c:pt idx="3">
                  <c:v>Cat 4</c:v>
                </c:pt>
                <c:pt idx="4">
                  <c:v>Cat 5</c:v>
                </c:pt>
                <c:pt idx="5">
                  <c:v>Cat 6</c:v>
                </c:pt>
              </c:strCache>
            </c:strRef>
          </c:cat>
          <c:val>
            <c:numRef>
              <c:f>Sheet0!$B$2:$B$7</c:f>
              <c:numCache>
                <c:formatCode>General</c:formatCode>
                <c:ptCount val="6"/>
                <c:pt idx="0">
                  <c:v>30</c:v>
                </c:pt>
                <c:pt idx="1">
                  <c:v>20</c:v>
                </c:pt>
                <c:pt idx="2">
                  <c:v>15</c:v>
                </c:pt>
                <c:pt idx="3">
                  <c:v>10</c:v>
                </c:pt>
                <c:pt idx="4">
                  <c:v>5</c:v>
                </c:pt>
                <c:pt idx="5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4-460D-4CB4-A55C-C827DE83494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43887152"/>
        <c:axId val="343887544"/>
      </c:barChart>
      <c:catAx>
        <c:axId val="3438871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Gotham Light" panose="02000603030000020004" pitchFamily="2" charset="0"/>
                <a:ea typeface="+mn-ea"/>
                <a:cs typeface="+mn-cs"/>
              </a:defRPr>
            </a:pPr>
            <a:endParaRPr lang="LID4096"/>
          </a:p>
        </c:txPr>
        <c:crossAx val="343887544"/>
        <c:crosses val="autoZero"/>
        <c:auto val="1"/>
        <c:lblAlgn val="ctr"/>
        <c:lblOffset val="100"/>
        <c:noMultiLvlLbl val="0"/>
      </c:catAx>
      <c:valAx>
        <c:axId val="3438875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 algn="ctr"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Gotham Light" panose="02000603030000020004" pitchFamily="2" charset="0"/>
                <a:ea typeface="+mn-ea"/>
                <a:cs typeface="+mn-cs"/>
              </a:defRPr>
            </a:pPr>
            <a:endParaRPr lang="LID4096"/>
          </a:p>
        </c:txPr>
        <c:crossAx val="3438871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Gotham Light" panose="02000603030000020004" pitchFamily="2" charset="0"/>
        </a:defRPr>
      </a:pPr>
      <a:endParaRPr lang="LID4096"/>
    </a:p>
  </c:txPr>
  <c:externalData r:id="rId3">
    <c:autoUpdate val="0"/>
  </c:externalData>
</c:chartSpace>
</file>

<file path=ppt/charts/chart6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 rtl="0"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Gotham Light" panose="02000603030000020004" pitchFamily="2" charset="0"/>
              <a:ea typeface="+mn-ea"/>
              <a:cs typeface="+mn-cs"/>
            </a:defRPr>
          </a:pPr>
          <a:endParaRPr lang="LID4096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Sheet0!$B$1</c:f>
              <c:strCache>
                <c:ptCount val="1"/>
                <c:pt idx="0">
                  <c:v>Chart Title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0-460D-4CB4-A55C-C827DE834949}"/>
              </c:ext>
            </c:extLst>
          </c:dPt>
          <c:dPt>
            <c:idx val="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1-460D-4CB4-A55C-C827DE834949}"/>
              </c:ext>
            </c:extLst>
          </c:dPt>
          <c:dPt>
            <c:idx val="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2-460D-4CB4-A55C-C827DE834949}"/>
              </c:ext>
            </c:extLst>
          </c:dPt>
          <c:dPt>
            <c:idx val="3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3-460D-4CB4-A55C-C827DE834949}"/>
              </c:ext>
            </c:extLst>
          </c:dPt>
          <c:dPt>
            <c:idx val="4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4-460D-4CB4-A55C-C827DE834949}"/>
              </c:ext>
            </c:extLst>
          </c:dPt>
          <c:dPt>
            <c:idx val="5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5-460D-4CB4-A55C-C827DE834949}"/>
              </c:ext>
            </c:extLst>
          </c:dPt>
          <c:dPt>
            <c:idx val="6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6-460D-4CB4-A55C-C827DE834949}"/>
              </c:ext>
            </c:extLst>
          </c:dPt>
          <c:dPt>
            <c:idx val="7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7-460D-4CB4-A55C-C827DE834949}"/>
              </c:ext>
            </c:extLst>
          </c:dPt>
          <c:dPt>
            <c:idx val="8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8-460D-4CB4-A55C-C827DE834949}"/>
              </c:ext>
            </c:extLst>
          </c:dPt>
          <c:dPt>
            <c:idx val="9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9-460D-4CB4-A55C-C827DE834949}"/>
              </c:ext>
            </c:extLst>
          </c:dPt>
          <c:dPt>
            <c:idx val="1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A-460D-4CB4-A55C-C827DE834949}"/>
              </c:ext>
            </c:extLst>
          </c:dPt>
          <c:dPt>
            <c:idx val="1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B-460D-4CB4-A55C-C827DE834949}"/>
              </c:ext>
            </c:extLst>
          </c:dPt>
          <c:dPt>
            <c:idx val="1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C-460D-4CB4-A55C-C827DE834949}"/>
              </c:ext>
            </c:extLst>
          </c:dPt>
          <c:dPt>
            <c:idx val="13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D-460D-4CB4-A55C-C827DE834949}"/>
              </c:ext>
            </c:extLst>
          </c:dPt>
          <c:dPt>
            <c:idx val="14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E-460D-4CB4-A55C-C827DE834949}"/>
              </c:ext>
            </c:extLst>
          </c:dPt>
          <c:dPt>
            <c:idx val="15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F-460D-4CB4-A55C-C827DE834949}"/>
              </c:ext>
            </c:extLst>
          </c:dPt>
          <c:dPt>
            <c:idx val="16"/>
            <c:invertIfNegative val="0"/>
            <c:bubble3D val="0"/>
            <c:extLst>
              <c:ext xmlns:c16="http://schemas.microsoft.com/office/drawing/2014/chart" uri="{C3380CC4-5D6E-409C-BE32-E72D297353CC}">
                <c16:uniqueId val="{00000010-460D-4CB4-A55C-C827DE834949}"/>
              </c:ext>
            </c:extLst>
          </c:dPt>
          <c:dPt>
            <c:idx val="17"/>
            <c:invertIfNegative val="0"/>
            <c:bubble3D val="0"/>
            <c:extLst>
              <c:ext xmlns:c16="http://schemas.microsoft.com/office/drawing/2014/chart" uri="{C3380CC4-5D6E-409C-BE32-E72D297353CC}">
                <c16:uniqueId val="{00000011-460D-4CB4-A55C-C827DE834949}"/>
              </c:ext>
            </c:extLst>
          </c:dPt>
          <c:dPt>
            <c:idx val="18"/>
            <c:invertIfNegative val="0"/>
            <c:bubble3D val="0"/>
            <c:extLst>
              <c:ext xmlns:c16="http://schemas.microsoft.com/office/drawing/2014/chart" uri="{C3380CC4-5D6E-409C-BE32-E72D297353CC}">
                <c16:uniqueId val="{00000012-460D-4CB4-A55C-C827DE834949}"/>
              </c:ext>
            </c:extLst>
          </c:dPt>
          <c:dPt>
            <c:idx val="19"/>
            <c:invertIfNegative val="0"/>
            <c:bubble3D val="0"/>
            <c:extLst>
              <c:ext xmlns:c16="http://schemas.microsoft.com/office/drawing/2014/chart" uri="{C3380CC4-5D6E-409C-BE32-E72D297353CC}">
                <c16:uniqueId val="{00000013-460D-4CB4-A55C-C827DE834949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6C910892-0DBA-4B7D-B58F-02663A5E5020}" type="VALUE">
                      <a:rPr lang="en-US" b="1" baseline="0" smtClean="0"/>
                      <a:pPr/>
                      <a:t>[VALUE]</a:t>
                    </a:fld>
                    <a:endParaRPr lang="LID4096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0-460D-4CB4-A55C-C827DE834949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BD0B5B21-CD30-496F-82ED-918F62C7482B}" type="VALUE">
                      <a:rPr lang="en-US" b="1" baseline="0" smtClean="0"/>
                      <a:pPr/>
                      <a:t>[VALUE]</a:t>
                    </a:fld>
                    <a:endParaRPr lang="LID4096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460D-4CB4-A55C-C827DE834949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FAE4D2AE-DE50-4C69-98B1-0C464789ABA4}" type="VALUE">
                      <a:rPr lang="en-US" b="1" baseline="0" smtClean="0"/>
                      <a:pPr/>
                      <a:t>[VALUE]</a:t>
                    </a:fld>
                    <a:endParaRPr lang="LID4096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2-460D-4CB4-A55C-C827DE834949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623FD358-2000-4DFC-B173-24D015ECC3D7}" type="VALUE">
                      <a:rPr lang="en-US" b="1" baseline="0" smtClean="0"/>
                      <a:pPr/>
                      <a:t>[VALUE]</a:t>
                    </a:fld>
                    <a:endParaRPr lang="LID4096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460D-4CB4-A55C-C827DE834949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fld id="{3E14F2BA-1223-491B-A55B-7BEDCB9E5D21}" type="VALUE">
                      <a:rPr lang="en-US" b="1" baseline="0" smtClean="0"/>
                      <a:pPr/>
                      <a:t>[VALUE]</a:t>
                    </a:fld>
                    <a:endParaRPr lang="LID4096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4-460D-4CB4-A55C-C827DE834949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fld id="{462085D3-86E1-4103-AB8A-4341AB2BED42}" type="VALUE">
                      <a:rPr lang="en-US" b="1" baseline="0" smtClean="0"/>
                      <a:pPr/>
                      <a:t>[VALUE]</a:t>
                    </a:fld>
                    <a:endParaRPr lang="LID4096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460D-4CB4-A55C-C827DE834949}"/>
                </c:ext>
              </c:extLst>
            </c:dLbl>
            <c:dLbl>
              <c:idx val="6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460D-4CB4-A55C-C827DE834949}"/>
                </c:ext>
              </c:extLst>
            </c:dLbl>
            <c:dLbl>
              <c:idx val="7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460D-4CB4-A55C-C827DE834949}"/>
                </c:ext>
              </c:extLst>
            </c:dLbl>
            <c:dLbl>
              <c:idx val="8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460D-4CB4-A55C-C827DE834949}"/>
                </c:ext>
              </c:extLst>
            </c:dLbl>
            <c:dLbl>
              <c:idx val="9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460D-4CB4-A55C-C827DE834949}"/>
                </c:ext>
              </c:extLst>
            </c:dLbl>
            <c:dLbl>
              <c:idx val="10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460D-4CB4-A55C-C827DE834949}"/>
                </c:ext>
              </c:extLst>
            </c:dLbl>
            <c:dLbl>
              <c:idx val="11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460D-4CB4-A55C-C827DE834949}"/>
                </c:ext>
              </c:extLst>
            </c:dLbl>
            <c:dLbl>
              <c:idx val="12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C-460D-4CB4-A55C-C827DE834949}"/>
                </c:ext>
              </c:extLst>
            </c:dLbl>
            <c:dLbl>
              <c:idx val="13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460D-4CB4-A55C-C827DE834949}"/>
                </c:ext>
              </c:extLst>
            </c:dLbl>
            <c:dLbl>
              <c:idx val="14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E-460D-4CB4-A55C-C827DE834949}"/>
                </c:ext>
              </c:extLst>
            </c:dLbl>
            <c:dLbl>
              <c:idx val="15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F-460D-4CB4-A55C-C827DE834949}"/>
                </c:ext>
              </c:extLst>
            </c:dLbl>
            <c:dLbl>
              <c:idx val="16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460D-4CB4-A55C-C827DE834949}"/>
                </c:ext>
              </c:extLst>
            </c:dLbl>
            <c:dLbl>
              <c:idx val="17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460D-4CB4-A55C-C827DE834949}"/>
                </c:ext>
              </c:extLst>
            </c:dLbl>
            <c:dLbl>
              <c:idx val="18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460D-4CB4-A55C-C827DE834949}"/>
                </c:ext>
              </c:extLst>
            </c:dLbl>
            <c:dLbl>
              <c:idx val="19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460D-4CB4-A55C-C827DE83494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Gotham Light" panose="02000603030000020004" pitchFamily="2" charset="0"/>
                    <a:ea typeface="+mn-ea"/>
                    <a:cs typeface="+mn-cs"/>
                  </a:defRPr>
                </a:pPr>
                <a:endParaRPr lang="LID4096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eparator> </c:separator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Sheet0!$A$2:$A$7</c:f>
              <c:strCache>
                <c:ptCount val="6"/>
                <c:pt idx="0">
                  <c:v>Cat 1</c:v>
                </c:pt>
                <c:pt idx="1">
                  <c:v>Cat 2</c:v>
                </c:pt>
                <c:pt idx="2">
                  <c:v>Cat 3</c:v>
                </c:pt>
                <c:pt idx="3">
                  <c:v>Cat 4</c:v>
                </c:pt>
                <c:pt idx="4">
                  <c:v>Cat 5</c:v>
                </c:pt>
                <c:pt idx="5">
                  <c:v>Cat 6</c:v>
                </c:pt>
              </c:strCache>
            </c:strRef>
          </c:cat>
          <c:val>
            <c:numRef>
              <c:f>Sheet0!$B$2:$B$7</c:f>
              <c:numCache>
                <c:formatCode>General</c:formatCode>
                <c:ptCount val="6"/>
                <c:pt idx="0">
                  <c:v>30</c:v>
                </c:pt>
                <c:pt idx="1">
                  <c:v>20</c:v>
                </c:pt>
                <c:pt idx="2">
                  <c:v>15</c:v>
                </c:pt>
                <c:pt idx="3">
                  <c:v>10</c:v>
                </c:pt>
                <c:pt idx="4">
                  <c:v>5</c:v>
                </c:pt>
                <c:pt idx="5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4-460D-4CB4-A55C-C827DE83494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43887152"/>
        <c:axId val="343887544"/>
      </c:barChart>
      <c:catAx>
        <c:axId val="3438871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Gotham Light" panose="02000603030000020004" pitchFamily="2" charset="0"/>
                <a:ea typeface="+mn-ea"/>
                <a:cs typeface="+mn-cs"/>
              </a:defRPr>
            </a:pPr>
            <a:endParaRPr lang="LID4096"/>
          </a:p>
        </c:txPr>
        <c:crossAx val="343887544"/>
        <c:crosses val="autoZero"/>
        <c:auto val="1"/>
        <c:lblAlgn val="ctr"/>
        <c:lblOffset val="100"/>
        <c:noMultiLvlLbl val="0"/>
      </c:catAx>
      <c:valAx>
        <c:axId val="3438875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 algn="ctr"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Gotham Light" panose="02000603030000020004" pitchFamily="2" charset="0"/>
                <a:ea typeface="+mn-ea"/>
                <a:cs typeface="+mn-cs"/>
              </a:defRPr>
            </a:pPr>
            <a:endParaRPr lang="LID4096"/>
          </a:p>
        </c:txPr>
        <c:crossAx val="3438871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Gotham Light" panose="02000603030000020004" pitchFamily="2" charset="0"/>
        </a:defRPr>
      </a:pPr>
      <a:endParaRPr lang="LID4096"/>
    </a:p>
  </c:txPr>
  <c:externalData r:id="rId3">
    <c:autoUpdate val="0"/>
  </c:externalData>
</c:chartSpace>
</file>

<file path=ppt/charts/chart6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 rtl="0"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Gotham Light" panose="02000603030000020004" pitchFamily="2" charset="0"/>
              <a:ea typeface="+mn-ea"/>
              <a:cs typeface="+mn-cs"/>
            </a:defRPr>
          </a:pPr>
          <a:endParaRPr lang="LID4096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Sheet0!$B$1</c:f>
              <c:strCache>
                <c:ptCount val="1"/>
                <c:pt idx="0">
                  <c:v>Chart Title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0-460D-4CB4-A55C-C827DE834949}"/>
              </c:ext>
            </c:extLst>
          </c:dPt>
          <c:dPt>
            <c:idx val="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1-460D-4CB4-A55C-C827DE834949}"/>
              </c:ext>
            </c:extLst>
          </c:dPt>
          <c:dPt>
            <c:idx val="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2-460D-4CB4-A55C-C827DE834949}"/>
              </c:ext>
            </c:extLst>
          </c:dPt>
          <c:dPt>
            <c:idx val="3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3-460D-4CB4-A55C-C827DE834949}"/>
              </c:ext>
            </c:extLst>
          </c:dPt>
          <c:dPt>
            <c:idx val="4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4-460D-4CB4-A55C-C827DE834949}"/>
              </c:ext>
            </c:extLst>
          </c:dPt>
          <c:dPt>
            <c:idx val="5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5-460D-4CB4-A55C-C827DE834949}"/>
              </c:ext>
            </c:extLst>
          </c:dPt>
          <c:dPt>
            <c:idx val="6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6-460D-4CB4-A55C-C827DE834949}"/>
              </c:ext>
            </c:extLst>
          </c:dPt>
          <c:dPt>
            <c:idx val="7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7-460D-4CB4-A55C-C827DE834949}"/>
              </c:ext>
            </c:extLst>
          </c:dPt>
          <c:dPt>
            <c:idx val="8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8-460D-4CB4-A55C-C827DE834949}"/>
              </c:ext>
            </c:extLst>
          </c:dPt>
          <c:dPt>
            <c:idx val="9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9-460D-4CB4-A55C-C827DE834949}"/>
              </c:ext>
            </c:extLst>
          </c:dPt>
          <c:dPt>
            <c:idx val="1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A-460D-4CB4-A55C-C827DE834949}"/>
              </c:ext>
            </c:extLst>
          </c:dPt>
          <c:dPt>
            <c:idx val="1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B-460D-4CB4-A55C-C827DE834949}"/>
              </c:ext>
            </c:extLst>
          </c:dPt>
          <c:dPt>
            <c:idx val="1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C-460D-4CB4-A55C-C827DE834949}"/>
              </c:ext>
            </c:extLst>
          </c:dPt>
          <c:dPt>
            <c:idx val="13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D-460D-4CB4-A55C-C827DE834949}"/>
              </c:ext>
            </c:extLst>
          </c:dPt>
          <c:dPt>
            <c:idx val="14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E-460D-4CB4-A55C-C827DE834949}"/>
              </c:ext>
            </c:extLst>
          </c:dPt>
          <c:dPt>
            <c:idx val="15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F-460D-4CB4-A55C-C827DE834949}"/>
              </c:ext>
            </c:extLst>
          </c:dPt>
          <c:dPt>
            <c:idx val="16"/>
            <c:invertIfNegative val="0"/>
            <c:bubble3D val="0"/>
            <c:extLst>
              <c:ext xmlns:c16="http://schemas.microsoft.com/office/drawing/2014/chart" uri="{C3380CC4-5D6E-409C-BE32-E72D297353CC}">
                <c16:uniqueId val="{00000010-460D-4CB4-A55C-C827DE834949}"/>
              </c:ext>
            </c:extLst>
          </c:dPt>
          <c:dPt>
            <c:idx val="17"/>
            <c:invertIfNegative val="0"/>
            <c:bubble3D val="0"/>
            <c:extLst>
              <c:ext xmlns:c16="http://schemas.microsoft.com/office/drawing/2014/chart" uri="{C3380CC4-5D6E-409C-BE32-E72D297353CC}">
                <c16:uniqueId val="{00000011-460D-4CB4-A55C-C827DE834949}"/>
              </c:ext>
            </c:extLst>
          </c:dPt>
          <c:dPt>
            <c:idx val="18"/>
            <c:invertIfNegative val="0"/>
            <c:bubble3D val="0"/>
            <c:extLst>
              <c:ext xmlns:c16="http://schemas.microsoft.com/office/drawing/2014/chart" uri="{C3380CC4-5D6E-409C-BE32-E72D297353CC}">
                <c16:uniqueId val="{00000012-460D-4CB4-A55C-C827DE834949}"/>
              </c:ext>
            </c:extLst>
          </c:dPt>
          <c:dPt>
            <c:idx val="19"/>
            <c:invertIfNegative val="0"/>
            <c:bubble3D val="0"/>
            <c:extLst>
              <c:ext xmlns:c16="http://schemas.microsoft.com/office/drawing/2014/chart" uri="{C3380CC4-5D6E-409C-BE32-E72D297353CC}">
                <c16:uniqueId val="{00000013-460D-4CB4-A55C-C827DE834949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6C910892-0DBA-4B7D-B58F-02663A5E5020}" type="VALUE">
                      <a:rPr lang="en-US" b="1" baseline="0" smtClean="0"/>
                      <a:pPr/>
                      <a:t>[VALUE]</a:t>
                    </a:fld>
                    <a:endParaRPr lang="LID4096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0-460D-4CB4-A55C-C827DE834949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BD0B5B21-CD30-496F-82ED-918F62C7482B}" type="VALUE">
                      <a:rPr lang="en-US" b="1" baseline="0" smtClean="0"/>
                      <a:pPr/>
                      <a:t>[VALUE]</a:t>
                    </a:fld>
                    <a:endParaRPr lang="LID4096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460D-4CB4-A55C-C827DE834949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FAE4D2AE-DE50-4C69-98B1-0C464789ABA4}" type="VALUE">
                      <a:rPr lang="en-US" b="1" baseline="0" smtClean="0"/>
                      <a:pPr/>
                      <a:t>[VALUE]</a:t>
                    </a:fld>
                    <a:endParaRPr lang="LID4096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2-460D-4CB4-A55C-C827DE834949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623FD358-2000-4DFC-B173-24D015ECC3D7}" type="VALUE">
                      <a:rPr lang="en-US" b="1" baseline="0" smtClean="0"/>
                      <a:pPr/>
                      <a:t>[VALUE]</a:t>
                    </a:fld>
                    <a:endParaRPr lang="LID4096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460D-4CB4-A55C-C827DE834949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fld id="{3E14F2BA-1223-491B-A55B-7BEDCB9E5D21}" type="VALUE">
                      <a:rPr lang="en-US" b="1" baseline="0" smtClean="0"/>
                      <a:pPr/>
                      <a:t>[VALUE]</a:t>
                    </a:fld>
                    <a:endParaRPr lang="LID4096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4-460D-4CB4-A55C-C827DE834949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fld id="{462085D3-86E1-4103-AB8A-4341AB2BED42}" type="VALUE">
                      <a:rPr lang="en-US" b="1" baseline="0" smtClean="0"/>
                      <a:pPr/>
                      <a:t>[VALUE]</a:t>
                    </a:fld>
                    <a:endParaRPr lang="LID4096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460D-4CB4-A55C-C827DE834949}"/>
                </c:ext>
              </c:extLst>
            </c:dLbl>
            <c:dLbl>
              <c:idx val="6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460D-4CB4-A55C-C827DE834949}"/>
                </c:ext>
              </c:extLst>
            </c:dLbl>
            <c:dLbl>
              <c:idx val="7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460D-4CB4-A55C-C827DE834949}"/>
                </c:ext>
              </c:extLst>
            </c:dLbl>
            <c:dLbl>
              <c:idx val="8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460D-4CB4-A55C-C827DE834949}"/>
                </c:ext>
              </c:extLst>
            </c:dLbl>
            <c:dLbl>
              <c:idx val="9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460D-4CB4-A55C-C827DE834949}"/>
                </c:ext>
              </c:extLst>
            </c:dLbl>
            <c:dLbl>
              <c:idx val="10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460D-4CB4-A55C-C827DE834949}"/>
                </c:ext>
              </c:extLst>
            </c:dLbl>
            <c:dLbl>
              <c:idx val="11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460D-4CB4-A55C-C827DE834949}"/>
                </c:ext>
              </c:extLst>
            </c:dLbl>
            <c:dLbl>
              <c:idx val="12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C-460D-4CB4-A55C-C827DE834949}"/>
                </c:ext>
              </c:extLst>
            </c:dLbl>
            <c:dLbl>
              <c:idx val="13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460D-4CB4-A55C-C827DE834949}"/>
                </c:ext>
              </c:extLst>
            </c:dLbl>
            <c:dLbl>
              <c:idx val="14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E-460D-4CB4-A55C-C827DE834949}"/>
                </c:ext>
              </c:extLst>
            </c:dLbl>
            <c:dLbl>
              <c:idx val="15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F-460D-4CB4-A55C-C827DE834949}"/>
                </c:ext>
              </c:extLst>
            </c:dLbl>
            <c:dLbl>
              <c:idx val="16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460D-4CB4-A55C-C827DE834949}"/>
                </c:ext>
              </c:extLst>
            </c:dLbl>
            <c:dLbl>
              <c:idx val="17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460D-4CB4-A55C-C827DE834949}"/>
                </c:ext>
              </c:extLst>
            </c:dLbl>
            <c:dLbl>
              <c:idx val="18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460D-4CB4-A55C-C827DE834949}"/>
                </c:ext>
              </c:extLst>
            </c:dLbl>
            <c:dLbl>
              <c:idx val="19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460D-4CB4-A55C-C827DE83494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Gotham Light" panose="02000603030000020004" pitchFamily="2" charset="0"/>
                    <a:ea typeface="+mn-ea"/>
                    <a:cs typeface="+mn-cs"/>
                  </a:defRPr>
                </a:pPr>
                <a:endParaRPr lang="LID4096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eparator> </c:separator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Sheet0!$A$2:$A$7</c:f>
              <c:strCache>
                <c:ptCount val="6"/>
                <c:pt idx="0">
                  <c:v>Cat 1</c:v>
                </c:pt>
                <c:pt idx="1">
                  <c:v>Cat 2</c:v>
                </c:pt>
                <c:pt idx="2">
                  <c:v>Cat 3</c:v>
                </c:pt>
                <c:pt idx="3">
                  <c:v>Cat 4</c:v>
                </c:pt>
                <c:pt idx="4">
                  <c:v>Cat 5</c:v>
                </c:pt>
                <c:pt idx="5">
                  <c:v>Cat 6</c:v>
                </c:pt>
              </c:strCache>
            </c:strRef>
          </c:cat>
          <c:val>
            <c:numRef>
              <c:f>Sheet0!$B$2:$B$7</c:f>
              <c:numCache>
                <c:formatCode>General</c:formatCode>
                <c:ptCount val="6"/>
                <c:pt idx="0">
                  <c:v>30</c:v>
                </c:pt>
                <c:pt idx="1">
                  <c:v>20</c:v>
                </c:pt>
                <c:pt idx="2">
                  <c:v>15</c:v>
                </c:pt>
                <c:pt idx="3">
                  <c:v>10</c:v>
                </c:pt>
                <c:pt idx="4">
                  <c:v>5</c:v>
                </c:pt>
                <c:pt idx="5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4-460D-4CB4-A55C-C827DE83494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43887152"/>
        <c:axId val="343887544"/>
      </c:barChart>
      <c:catAx>
        <c:axId val="3438871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Gotham Light" panose="02000603030000020004" pitchFamily="2" charset="0"/>
                <a:ea typeface="+mn-ea"/>
                <a:cs typeface="+mn-cs"/>
              </a:defRPr>
            </a:pPr>
            <a:endParaRPr lang="LID4096"/>
          </a:p>
        </c:txPr>
        <c:crossAx val="343887544"/>
        <c:crosses val="autoZero"/>
        <c:auto val="1"/>
        <c:lblAlgn val="ctr"/>
        <c:lblOffset val="100"/>
        <c:noMultiLvlLbl val="0"/>
      </c:catAx>
      <c:valAx>
        <c:axId val="3438875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 algn="ctr"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Gotham Light" panose="02000603030000020004" pitchFamily="2" charset="0"/>
                <a:ea typeface="+mn-ea"/>
                <a:cs typeface="+mn-cs"/>
              </a:defRPr>
            </a:pPr>
            <a:endParaRPr lang="LID4096"/>
          </a:p>
        </c:txPr>
        <c:crossAx val="3438871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Gotham Light" panose="02000603030000020004" pitchFamily="2" charset="0"/>
        </a:defRPr>
      </a:pPr>
      <a:endParaRPr lang="LID4096"/>
    </a:p>
  </c:txPr>
  <c:externalData r:id="rId3">
    <c:autoUpdate val="0"/>
  </c:externalData>
</c:chartSpace>
</file>

<file path=ppt/charts/chart6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 rtl="0"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Gotham Light" panose="02000603030000020004" pitchFamily="2" charset="0"/>
              <a:ea typeface="+mn-ea"/>
              <a:cs typeface="+mn-cs"/>
            </a:defRPr>
          </a:pPr>
          <a:endParaRPr lang="LID4096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Sheet0!$B$1</c:f>
              <c:strCache>
                <c:ptCount val="1"/>
                <c:pt idx="0">
                  <c:v>Chart Title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0-460D-4CB4-A55C-C827DE834949}"/>
              </c:ext>
            </c:extLst>
          </c:dPt>
          <c:dPt>
            <c:idx val="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1-460D-4CB4-A55C-C827DE834949}"/>
              </c:ext>
            </c:extLst>
          </c:dPt>
          <c:dPt>
            <c:idx val="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2-460D-4CB4-A55C-C827DE834949}"/>
              </c:ext>
            </c:extLst>
          </c:dPt>
          <c:dPt>
            <c:idx val="3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3-460D-4CB4-A55C-C827DE834949}"/>
              </c:ext>
            </c:extLst>
          </c:dPt>
          <c:dPt>
            <c:idx val="4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4-460D-4CB4-A55C-C827DE834949}"/>
              </c:ext>
            </c:extLst>
          </c:dPt>
          <c:dPt>
            <c:idx val="5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5-460D-4CB4-A55C-C827DE834949}"/>
              </c:ext>
            </c:extLst>
          </c:dPt>
          <c:dPt>
            <c:idx val="6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6-460D-4CB4-A55C-C827DE834949}"/>
              </c:ext>
            </c:extLst>
          </c:dPt>
          <c:dPt>
            <c:idx val="7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7-460D-4CB4-A55C-C827DE834949}"/>
              </c:ext>
            </c:extLst>
          </c:dPt>
          <c:dPt>
            <c:idx val="8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8-460D-4CB4-A55C-C827DE834949}"/>
              </c:ext>
            </c:extLst>
          </c:dPt>
          <c:dPt>
            <c:idx val="9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9-460D-4CB4-A55C-C827DE834949}"/>
              </c:ext>
            </c:extLst>
          </c:dPt>
          <c:dPt>
            <c:idx val="1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A-460D-4CB4-A55C-C827DE834949}"/>
              </c:ext>
            </c:extLst>
          </c:dPt>
          <c:dPt>
            <c:idx val="1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B-460D-4CB4-A55C-C827DE834949}"/>
              </c:ext>
            </c:extLst>
          </c:dPt>
          <c:dPt>
            <c:idx val="1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C-460D-4CB4-A55C-C827DE834949}"/>
              </c:ext>
            </c:extLst>
          </c:dPt>
          <c:dPt>
            <c:idx val="13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D-460D-4CB4-A55C-C827DE834949}"/>
              </c:ext>
            </c:extLst>
          </c:dPt>
          <c:dPt>
            <c:idx val="14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E-460D-4CB4-A55C-C827DE834949}"/>
              </c:ext>
            </c:extLst>
          </c:dPt>
          <c:dPt>
            <c:idx val="15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F-460D-4CB4-A55C-C827DE834949}"/>
              </c:ext>
            </c:extLst>
          </c:dPt>
          <c:dPt>
            <c:idx val="16"/>
            <c:invertIfNegative val="0"/>
            <c:bubble3D val="0"/>
            <c:extLst>
              <c:ext xmlns:c16="http://schemas.microsoft.com/office/drawing/2014/chart" uri="{C3380CC4-5D6E-409C-BE32-E72D297353CC}">
                <c16:uniqueId val="{00000010-460D-4CB4-A55C-C827DE834949}"/>
              </c:ext>
            </c:extLst>
          </c:dPt>
          <c:dPt>
            <c:idx val="17"/>
            <c:invertIfNegative val="0"/>
            <c:bubble3D val="0"/>
            <c:extLst>
              <c:ext xmlns:c16="http://schemas.microsoft.com/office/drawing/2014/chart" uri="{C3380CC4-5D6E-409C-BE32-E72D297353CC}">
                <c16:uniqueId val="{00000011-460D-4CB4-A55C-C827DE834949}"/>
              </c:ext>
            </c:extLst>
          </c:dPt>
          <c:dPt>
            <c:idx val="18"/>
            <c:invertIfNegative val="0"/>
            <c:bubble3D val="0"/>
            <c:extLst>
              <c:ext xmlns:c16="http://schemas.microsoft.com/office/drawing/2014/chart" uri="{C3380CC4-5D6E-409C-BE32-E72D297353CC}">
                <c16:uniqueId val="{00000012-460D-4CB4-A55C-C827DE834949}"/>
              </c:ext>
            </c:extLst>
          </c:dPt>
          <c:dPt>
            <c:idx val="19"/>
            <c:invertIfNegative val="0"/>
            <c:bubble3D val="0"/>
            <c:extLst>
              <c:ext xmlns:c16="http://schemas.microsoft.com/office/drawing/2014/chart" uri="{C3380CC4-5D6E-409C-BE32-E72D297353CC}">
                <c16:uniqueId val="{00000013-460D-4CB4-A55C-C827DE834949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6C910892-0DBA-4B7D-B58F-02663A5E5020}" type="VALUE">
                      <a:rPr lang="en-US" b="1" baseline="0" smtClean="0"/>
                      <a:pPr/>
                      <a:t>[VALUE]</a:t>
                    </a:fld>
                    <a:endParaRPr lang="LID4096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0-460D-4CB4-A55C-C827DE834949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BD0B5B21-CD30-496F-82ED-918F62C7482B}" type="VALUE">
                      <a:rPr lang="en-US" b="1" baseline="0" smtClean="0"/>
                      <a:pPr/>
                      <a:t>[VALUE]</a:t>
                    </a:fld>
                    <a:endParaRPr lang="LID4096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460D-4CB4-A55C-C827DE834949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FAE4D2AE-DE50-4C69-98B1-0C464789ABA4}" type="VALUE">
                      <a:rPr lang="en-US" b="1" baseline="0" smtClean="0"/>
                      <a:pPr/>
                      <a:t>[VALUE]</a:t>
                    </a:fld>
                    <a:endParaRPr lang="LID4096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2-460D-4CB4-A55C-C827DE834949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623FD358-2000-4DFC-B173-24D015ECC3D7}" type="VALUE">
                      <a:rPr lang="en-US" b="1" baseline="0" smtClean="0"/>
                      <a:pPr/>
                      <a:t>[VALUE]</a:t>
                    </a:fld>
                    <a:endParaRPr lang="LID4096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460D-4CB4-A55C-C827DE834949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fld id="{3E14F2BA-1223-491B-A55B-7BEDCB9E5D21}" type="VALUE">
                      <a:rPr lang="en-US" b="1" baseline="0" smtClean="0"/>
                      <a:pPr/>
                      <a:t>[VALUE]</a:t>
                    </a:fld>
                    <a:endParaRPr lang="LID4096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4-460D-4CB4-A55C-C827DE834949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fld id="{462085D3-86E1-4103-AB8A-4341AB2BED42}" type="VALUE">
                      <a:rPr lang="en-US" b="1" baseline="0" smtClean="0"/>
                      <a:pPr/>
                      <a:t>[VALUE]</a:t>
                    </a:fld>
                    <a:endParaRPr lang="LID4096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460D-4CB4-A55C-C827DE834949}"/>
                </c:ext>
              </c:extLst>
            </c:dLbl>
            <c:dLbl>
              <c:idx val="6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460D-4CB4-A55C-C827DE834949}"/>
                </c:ext>
              </c:extLst>
            </c:dLbl>
            <c:dLbl>
              <c:idx val="7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460D-4CB4-A55C-C827DE834949}"/>
                </c:ext>
              </c:extLst>
            </c:dLbl>
            <c:dLbl>
              <c:idx val="8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460D-4CB4-A55C-C827DE834949}"/>
                </c:ext>
              </c:extLst>
            </c:dLbl>
            <c:dLbl>
              <c:idx val="9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460D-4CB4-A55C-C827DE834949}"/>
                </c:ext>
              </c:extLst>
            </c:dLbl>
            <c:dLbl>
              <c:idx val="10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460D-4CB4-A55C-C827DE834949}"/>
                </c:ext>
              </c:extLst>
            </c:dLbl>
            <c:dLbl>
              <c:idx val="11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460D-4CB4-A55C-C827DE834949}"/>
                </c:ext>
              </c:extLst>
            </c:dLbl>
            <c:dLbl>
              <c:idx val="12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C-460D-4CB4-A55C-C827DE834949}"/>
                </c:ext>
              </c:extLst>
            </c:dLbl>
            <c:dLbl>
              <c:idx val="13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460D-4CB4-A55C-C827DE834949}"/>
                </c:ext>
              </c:extLst>
            </c:dLbl>
            <c:dLbl>
              <c:idx val="14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E-460D-4CB4-A55C-C827DE834949}"/>
                </c:ext>
              </c:extLst>
            </c:dLbl>
            <c:dLbl>
              <c:idx val="15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F-460D-4CB4-A55C-C827DE834949}"/>
                </c:ext>
              </c:extLst>
            </c:dLbl>
            <c:dLbl>
              <c:idx val="16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460D-4CB4-A55C-C827DE834949}"/>
                </c:ext>
              </c:extLst>
            </c:dLbl>
            <c:dLbl>
              <c:idx val="17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460D-4CB4-A55C-C827DE834949}"/>
                </c:ext>
              </c:extLst>
            </c:dLbl>
            <c:dLbl>
              <c:idx val="18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460D-4CB4-A55C-C827DE834949}"/>
                </c:ext>
              </c:extLst>
            </c:dLbl>
            <c:dLbl>
              <c:idx val="19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460D-4CB4-A55C-C827DE83494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Gotham Light" panose="02000603030000020004" pitchFamily="2" charset="0"/>
                    <a:ea typeface="+mn-ea"/>
                    <a:cs typeface="+mn-cs"/>
                  </a:defRPr>
                </a:pPr>
                <a:endParaRPr lang="LID4096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eparator> </c:separator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Sheet0!$A$2:$A$7</c:f>
              <c:strCache>
                <c:ptCount val="6"/>
                <c:pt idx="0">
                  <c:v>Cat 1</c:v>
                </c:pt>
                <c:pt idx="1">
                  <c:v>Cat 2</c:v>
                </c:pt>
                <c:pt idx="2">
                  <c:v>Cat 3</c:v>
                </c:pt>
                <c:pt idx="3">
                  <c:v>Cat 4</c:v>
                </c:pt>
                <c:pt idx="4">
                  <c:v>Cat 5</c:v>
                </c:pt>
                <c:pt idx="5">
                  <c:v>Cat 6</c:v>
                </c:pt>
              </c:strCache>
            </c:strRef>
          </c:cat>
          <c:val>
            <c:numRef>
              <c:f>Sheet0!$B$2:$B$7</c:f>
              <c:numCache>
                <c:formatCode>General</c:formatCode>
                <c:ptCount val="6"/>
                <c:pt idx="0">
                  <c:v>30</c:v>
                </c:pt>
                <c:pt idx="1">
                  <c:v>20</c:v>
                </c:pt>
                <c:pt idx="2">
                  <c:v>15</c:v>
                </c:pt>
                <c:pt idx="3">
                  <c:v>10</c:v>
                </c:pt>
                <c:pt idx="4">
                  <c:v>5</c:v>
                </c:pt>
                <c:pt idx="5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4-460D-4CB4-A55C-C827DE83494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43887152"/>
        <c:axId val="343887544"/>
      </c:barChart>
      <c:catAx>
        <c:axId val="3438871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Gotham Light" panose="02000603030000020004" pitchFamily="2" charset="0"/>
                <a:ea typeface="+mn-ea"/>
                <a:cs typeface="+mn-cs"/>
              </a:defRPr>
            </a:pPr>
            <a:endParaRPr lang="LID4096"/>
          </a:p>
        </c:txPr>
        <c:crossAx val="343887544"/>
        <c:crosses val="autoZero"/>
        <c:auto val="1"/>
        <c:lblAlgn val="ctr"/>
        <c:lblOffset val="100"/>
        <c:noMultiLvlLbl val="0"/>
      </c:catAx>
      <c:valAx>
        <c:axId val="3438875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 algn="ctr"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Gotham Light" panose="02000603030000020004" pitchFamily="2" charset="0"/>
                <a:ea typeface="+mn-ea"/>
                <a:cs typeface="+mn-cs"/>
              </a:defRPr>
            </a:pPr>
            <a:endParaRPr lang="LID4096"/>
          </a:p>
        </c:txPr>
        <c:crossAx val="3438871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Gotham Light" panose="02000603030000020004" pitchFamily="2" charset="0"/>
        </a:defRPr>
      </a:pPr>
      <a:endParaRPr lang="LID4096"/>
    </a:p>
  </c:txPr>
  <c:externalData r:id="rId3">
    <c:autoUpdate val="0"/>
  </c:externalData>
</c:chartSpace>
</file>

<file path=ppt/charts/chart6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 rtl="0"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Gotham Light" panose="02000603030000020004" pitchFamily="2" charset="0"/>
              <a:ea typeface="+mn-ea"/>
              <a:cs typeface="+mn-cs"/>
            </a:defRPr>
          </a:pPr>
          <a:endParaRPr lang="LID4096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Sheet0!$B$1</c:f>
              <c:strCache>
                <c:ptCount val="1"/>
                <c:pt idx="0">
                  <c:v>Chart Title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0-460D-4CB4-A55C-C827DE834949}"/>
              </c:ext>
            </c:extLst>
          </c:dPt>
          <c:dPt>
            <c:idx val="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1-460D-4CB4-A55C-C827DE834949}"/>
              </c:ext>
            </c:extLst>
          </c:dPt>
          <c:dPt>
            <c:idx val="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2-460D-4CB4-A55C-C827DE834949}"/>
              </c:ext>
            </c:extLst>
          </c:dPt>
          <c:dPt>
            <c:idx val="3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3-460D-4CB4-A55C-C827DE834949}"/>
              </c:ext>
            </c:extLst>
          </c:dPt>
          <c:dPt>
            <c:idx val="4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4-460D-4CB4-A55C-C827DE834949}"/>
              </c:ext>
            </c:extLst>
          </c:dPt>
          <c:dPt>
            <c:idx val="5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5-460D-4CB4-A55C-C827DE834949}"/>
              </c:ext>
            </c:extLst>
          </c:dPt>
          <c:dPt>
            <c:idx val="6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6-460D-4CB4-A55C-C827DE834949}"/>
              </c:ext>
            </c:extLst>
          </c:dPt>
          <c:dPt>
            <c:idx val="7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7-460D-4CB4-A55C-C827DE834949}"/>
              </c:ext>
            </c:extLst>
          </c:dPt>
          <c:dPt>
            <c:idx val="8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8-460D-4CB4-A55C-C827DE834949}"/>
              </c:ext>
            </c:extLst>
          </c:dPt>
          <c:dPt>
            <c:idx val="9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9-460D-4CB4-A55C-C827DE834949}"/>
              </c:ext>
            </c:extLst>
          </c:dPt>
          <c:dPt>
            <c:idx val="1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A-460D-4CB4-A55C-C827DE834949}"/>
              </c:ext>
            </c:extLst>
          </c:dPt>
          <c:dPt>
            <c:idx val="1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B-460D-4CB4-A55C-C827DE834949}"/>
              </c:ext>
            </c:extLst>
          </c:dPt>
          <c:dPt>
            <c:idx val="1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C-460D-4CB4-A55C-C827DE834949}"/>
              </c:ext>
            </c:extLst>
          </c:dPt>
          <c:dPt>
            <c:idx val="13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D-460D-4CB4-A55C-C827DE834949}"/>
              </c:ext>
            </c:extLst>
          </c:dPt>
          <c:dPt>
            <c:idx val="14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E-460D-4CB4-A55C-C827DE834949}"/>
              </c:ext>
            </c:extLst>
          </c:dPt>
          <c:dPt>
            <c:idx val="15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F-460D-4CB4-A55C-C827DE834949}"/>
              </c:ext>
            </c:extLst>
          </c:dPt>
          <c:dPt>
            <c:idx val="16"/>
            <c:invertIfNegative val="0"/>
            <c:bubble3D val="0"/>
            <c:extLst>
              <c:ext xmlns:c16="http://schemas.microsoft.com/office/drawing/2014/chart" uri="{C3380CC4-5D6E-409C-BE32-E72D297353CC}">
                <c16:uniqueId val="{00000010-460D-4CB4-A55C-C827DE834949}"/>
              </c:ext>
            </c:extLst>
          </c:dPt>
          <c:dPt>
            <c:idx val="17"/>
            <c:invertIfNegative val="0"/>
            <c:bubble3D val="0"/>
            <c:extLst>
              <c:ext xmlns:c16="http://schemas.microsoft.com/office/drawing/2014/chart" uri="{C3380CC4-5D6E-409C-BE32-E72D297353CC}">
                <c16:uniqueId val="{00000011-460D-4CB4-A55C-C827DE834949}"/>
              </c:ext>
            </c:extLst>
          </c:dPt>
          <c:dPt>
            <c:idx val="18"/>
            <c:invertIfNegative val="0"/>
            <c:bubble3D val="0"/>
            <c:extLst>
              <c:ext xmlns:c16="http://schemas.microsoft.com/office/drawing/2014/chart" uri="{C3380CC4-5D6E-409C-BE32-E72D297353CC}">
                <c16:uniqueId val="{00000012-460D-4CB4-A55C-C827DE834949}"/>
              </c:ext>
            </c:extLst>
          </c:dPt>
          <c:dPt>
            <c:idx val="19"/>
            <c:invertIfNegative val="0"/>
            <c:bubble3D val="0"/>
            <c:extLst>
              <c:ext xmlns:c16="http://schemas.microsoft.com/office/drawing/2014/chart" uri="{C3380CC4-5D6E-409C-BE32-E72D297353CC}">
                <c16:uniqueId val="{00000013-460D-4CB4-A55C-C827DE834949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6C910892-0DBA-4B7D-B58F-02663A5E5020}" type="VALUE">
                      <a:rPr lang="en-US" b="1" baseline="0" smtClean="0"/>
                      <a:pPr/>
                      <a:t>[VALUE]</a:t>
                    </a:fld>
                    <a:endParaRPr lang="LID4096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0-460D-4CB4-A55C-C827DE834949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BD0B5B21-CD30-496F-82ED-918F62C7482B}" type="VALUE">
                      <a:rPr lang="en-US" b="1" baseline="0" smtClean="0"/>
                      <a:pPr/>
                      <a:t>[VALUE]</a:t>
                    </a:fld>
                    <a:endParaRPr lang="LID4096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460D-4CB4-A55C-C827DE834949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FAE4D2AE-DE50-4C69-98B1-0C464789ABA4}" type="VALUE">
                      <a:rPr lang="en-US" b="1" baseline="0" smtClean="0"/>
                      <a:pPr/>
                      <a:t>[VALUE]</a:t>
                    </a:fld>
                    <a:endParaRPr lang="LID4096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2-460D-4CB4-A55C-C827DE834949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623FD358-2000-4DFC-B173-24D015ECC3D7}" type="VALUE">
                      <a:rPr lang="en-US" b="1" baseline="0" smtClean="0"/>
                      <a:pPr/>
                      <a:t>[VALUE]</a:t>
                    </a:fld>
                    <a:endParaRPr lang="LID4096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460D-4CB4-A55C-C827DE834949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fld id="{3E14F2BA-1223-491B-A55B-7BEDCB9E5D21}" type="VALUE">
                      <a:rPr lang="en-US" b="1" baseline="0" smtClean="0"/>
                      <a:pPr/>
                      <a:t>[VALUE]</a:t>
                    </a:fld>
                    <a:endParaRPr lang="LID4096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4-460D-4CB4-A55C-C827DE834949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fld id="{462085D3-86E1-4103-AB8A-4341AB2BED42}" type="VALUE">
                      <a:rPr lang="en-US" b="1" baseline="0" smtClean="0"/>
                      <a:pPr/>
                      <a:t>[VALUE]</a:t>
                    </a:fld>
                    <a:endParaRPr lang="LID4096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460D-4CB4-A55C-C827DE834949}"/>
                </c:ext>
              </c:extLst>
            </c:dLbl>
            <c:dLbl>
              <c:idx val="6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460D-4CB4-A55C-C827DE834949}"/>
                </c:ext>
              </c:extLst>
            </c:dLbl>
            <c:dLbl>
              <c:idx val="7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460D-4CB4-A55C-C827DE834949}"/>
                </c:ext>
              </c:extLst>
            </c:dLbl>
            <c:dLbl>
              <c:idx val="8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460D-4CB4-A55C-C827DE834949}"/>
                </c:ext>
              </c:extLst>
            </c:dLbl>
            <c:dLbl>
              <c:idx val="9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460D-4CB4-A55C-C827DE834949}"/>
                </c:ext>
              </c:extLst>
            </c:dLbl>
            <c:dLbl>
              <c:idx val="10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460D-4CB4-A55C-C827DE834949}"/>
                </c:ext>
              </c:extLst>
            </c:dLbl>
            <c:dLbl>
              <c:idx val="11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460D-4CB4-A55C-C827DE834949}"/>
                </c:ext>
              </c:extLst>
            </c:dLbl>
            <c:dLbl>
              <c:idx val="12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C-460D-4CB4-A55C-C827DE834949}"/>
                </c:ext>
              </c:extLst>
            </c:dLbl>
            <c:dLbl>
              <c:idx val="13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460D-4CB4-A55C-C827DE834949}"/>
                </c:ext>
              </c:extLst>
            </c:dLbl>
            <c:dLbl>
              <c:idx val="14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E-460D-4CB4-A55C-C827DE834949}"/>
                </c:ext>
              </c:extLst>
            </c:dLbl>
            <c:dLbl>
              <c:idx val="15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F-460D-4CB4-A55C-C827DE834949}"/>
                </c:ext>
              </c:extLst>
            </c:dLbl>
            <c:dLbl>
              <c:idx val="16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460D-4CB4-A55C-C827DE834949}"/>
                </c:ext>
              </c:extLst>
            </c:dLbl>
            <c:dLbl>
              <c:idx val="17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460D-4CB4-A55C-C827DE834949}"/>
                </c:ext>
              </c:extLst>
            </c:dLbl>
            <c:dLbl>
              <c:idx val="18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460D-4CB4-A55C-C827DE834949}"/>
                </c:ext>
              </c:extLst>
            </c:dLbl>
            <c:dLbl>
              <c:idx val="19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460D-4CB4-A55C-C827DE83494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Gotham Light" panose="02000603030000020004" pitchFamily="2" charset="0"/>
                    <a:ea typeface="+mn-ea"/>
                    <a:cs typeface="+mn-cs"/>
                  </a:defRPr>
                </a:pPr>
                <a:endParaRPr lang="LID4096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eparator> </c:separator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Sheet0!$A$2:$A$7</c:f>
              <c:strCache>
                <c:ptCount val="6"/>
                <c:pt idx="0">
                  <c:v>Cat 1</c:v>
                </c:pt>
                <c:pt idx="1">
                  <c:v>Cat 2</c:v>
                </c:pt>
                <c:pt idx="2">
                  <c:v>Cat 3</c:v>
                </c:pt>
                <c:pt idx="3">
                  <c:v>Cat 4</c:v>
                </c:pt>
                <c:pt idx="4">
                  <c:v>Cat 5</c:v>
                </c:pt>
                <c:pt idx="5">
                  <c:v>Cat 6</c:v>
                </c:pt>
              </c:strCache>
            </c:strRef>
          </c:cat>
          <c:val>
            <c:numRef>
              <c:f>Sheet0!$B$2:$B$7</c:f>
              <c:numCache>
                <c:formatCode>General</c:formatCode>
                <c:ptCount val="6"/>
                <c:pt idx="0">
                  <c:v>30</c:v>
                </c:pt>
                <c:pt idx="1">
                  <c:v>20</c:v>
                </c:pt>
                <c:pt idx="2">
                  <c:v>15</c:v>
                </c:pt>
                <c:pt idx="3">
                  <c:v>10</c:v>
                </c:pt>
                <c:pt idx="4">
                  <c:v>5</c:v>
                </c:pt>
                <c:pt idx="5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4-460D-4CB4-A55C-C827DE83494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43887152"/>
        <c:axId val="343887544"/>
      </c:barChart>
      <c:catAx>
        <c:axId val="3438871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Gotham Light" panose="02000603030000020004" pitchFamily="2" charset="0"/>
                <a:ea typeface="+mn-ea"/>
                <a:cs typeface="+mn-cs"/>
              </a:defRPr>
            </a:pPr>
            <a:endParaRPr lang="LID4096"/>
          </a:p>
        </c:txPr>
        <c:crossAx val="343887544"/>
        <c:crosses val="autoZero"/>
        <c:auto val="1"/>
        <c:lblAlgn val="ctr"/>
        <c:lblOffset val="100"/>
        <c:noMultiLvlLbl val="0"/>
      </c:catAx>
      <c:valAx>
        <c:axId val="3438875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 algn="ctr"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Gotham Light" panose="02000603030000020004" pitchFamily="2" charset="0"/>
                <a:ea typeface="+mn-ea"/>
                <a:cs typeface="+mn-cs"/>
              </a:defRPr>
            </a:pPr>
            <a:endParaRPr lang="LID4096"/>
          </a:p>
        </c:txPr>
        <c:crossAx val="3438871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Gotham Light" panose="02000603030000020004" pitchFamily="2" charset="0"/>
        </a:defRPr>
      </a:pPr>
      <a:endParaRPr lang="LID4096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High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246-458B-A682-07993AA9C3C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Medium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246-458B-A682-07993AA9C3C6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Low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</c:strCache>
            </c:strRef>
          </c:cat>
          <c:val>
            <c:numRef>
              <c:f>Sheet1!$D$2:$D$4</c:f>
              <c:numCache>
                <c:formatCode>General</c:formatCode>
                <c:ptCount val="3"/>
                <c:pt idx="0">
                  <c:v>2</c:v>
                </c:pt>
                <c:pt idx="1">
                  <c:v>2</c:v>
                </c:pt>
                <c:pt idx="2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246-458B-A682-07993AA9C3C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43889504"/>
        <c:axId val="343894600"/>
      </c:barChart>
      <c:catAx>
        <c:axId val="3438895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Gotham Light" panose="02000603030000020004" pitchFamily="2" charset="0"/>
                <a:ea typeface="+mn-ea"/>
                <a:cs typeface="+mn-cs"/>
              </a:defRPr>
            </a:pPr>
            <a:endParaRPr lang="LID4096"/>
          </a:p>
        </c:txPr>
        <c:crossAx val="343894600"/>
        <c:crosses val="autoZero"/>
        <c:auto val="1"/>
        <c:lblAlgn val="ctr"/>
        <c:lblOffset val="100"/>
        <c:noMultiLvlLbl val="0"/>
      </c:catAx>
      <c:valAx>
        <c:axId val="3438946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Gotham Light" panose="02000603030000020004" pitchFamily="2" charset="0"/>
                <a:ea typeface="+mn-ea"/>
                <a:cs typeface="+mn-cs"/>
              </a:defRPr>
            </a:pPr>
            <a:endParaRPr lang="LID4096"/>
          </a:p>
        </c:txPr>
        <c:crossAx val="34388950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Gotham Light" panose="02000603030000020004" pitchFamily="2" charset="0"/>
              <a:ea typeface="+mn-ea"/>
              <a:cs typeface="+mn-cs"/>
            </a:defRPr>
          </a:pPr>
          <a:endParaRPr lang="LID4096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Gotham Light" panose="02000603030000020004" pitchFamily="2" charset="0"/>
        </a:defRPr>
      </a:pPr>
      <a:endParaRPr lang="LID4096"/>
    </a:p>
  </c:txPr>
  <c:externalData r:id="rId3">
    <c:autoUpdate val="0"/>
  </c:externalData>
</c:chartSpace>
</file>

<file path=ppt/charts/chart7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 rtl="0"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Gotham Light" panose="02000603030000020004" pitchFamily="2" charset="0"/>
              <a:ea typeface="+mn-ea"/>
              <a:cs typeface="+mn-cs"/>
            </a:defRPr>
          </a:pPr>
          <a:endParaRPr lang="LID4096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Sheet0!$B$1</c:f>
              <c:strCache>
                <c:ptCount val="1"/>
                <c:pt idx="0">
                  <c:v>Chart Title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0-460D-4CB4-A55C-C827DE834949}"/>
              </c:ext>
            </c:extLst>
          </c:dPt>
          <c:dPt>
            <c:idx val="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1-460D-4CB4-A55C-C827DE834949}"/>
              </c:ext>
            </c:extLst>
          </c:dPt>
          <c:dPt>
            <c:idx val="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2-460D-4CB4-A55C-C827DE834949}"/>
              </c:ext>
            </c:extLst>
          </c:dPt>
          <c:dPt>
            <c:idx val="3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3-460D-4CB4-A55C-C827DE834949}"/>
              </c:ext>
            </c:extLst>
          </c:dPt>
          <c:dPt>
            <c:idx val="4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4-460D-4CB4-A55C-C827DE834949}"/>
              </c:ext>
            </c:extLst>
          </c:dPt>
          <c:dPt>
            <c:idx val="5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5-460D-4CB4-A55C-C827DE834949}"/>
              </c:ext>
            </c:extLst>
          </c:dPt>
          <c:dPt>
            <c:idx val="6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6-460D-4CB4-A55C-C827DE834949}"/>
              </c:ext>
            </c:extLst>
          </c:dPt>
          <c:dPt>
            <c:idx val="7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7-460D-4CB4-A55C-C827DE834949}"/>
              </c:ext>
            </c:extLst>
          </c:dPt>
          <c:dPt>
            <c:idx val="8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8-460D-4CB4-A55C-C827DE834949}"/>
              </c:ext>
            </c:extLst>
          </c:dPt>
          <c:dPt>
            <c:idx val="9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9-460D-4CB4-A55C-C827DE834949}"/>
              </c:ext>
            </c:extLst>
          </c:dPt>
          <c:dPt>
            <c:idx val="1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A-460D-4CB4-A55C-C827DE834949}"/>
              </c:ext>
            </c:extLst>
          </c:dPt>
          <c:dPt>
            <c:idx val="1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B-460D-4CB4-A55C-C827DE834949}"/>
              </c:ext>
            </c:extLst>
          </c:dPt>
          <c:dPt>
            <c:idx val="1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C-460D-4CB4-A55C-C827DE834949}"/>
              </c:ext>
            </c:extLst>
          </c:dPt>
          <c:dPt>
            <c:idx val="13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D-460D-4CB4-A55C-C827DE834949}"/>
              </c:ext>
            </c:extLst>
          </c:dPt>
          <c:dPt>
            <c:idx val="14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E-460D-4CB4-A55C-C827DE834949}"/>
              </c:ext>
            </c:extLst>
          </c:dPt>
          <c:dPt>
            <c:idx val="15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F-460D-4CB4-A55C-C827DE834949}"/>
              </c:ext>
            </c:extLst>
          </c:dPt>
          <c:dPt>
            <c:idx val="16"/>
            <c:invertIfNegative val="0"/>
            <c:bubble3D val="0"/>
            <c:extLst>
              <c:ext xmlns:c16="http://schemas.microsoft.com/office/drawing/2014/chart" uri="{C3380CC4-5D6E-409C-BE32-E72D297353CC}">
                <c16:uniqueId val="{00000010-460D-4CB4-A55C-C827DE834949}"/>
              </c:ext>
            </c:extLst>
          </c:dPt>
          <c:dPt>
            <c:idx val="17"/>
            <c:invertIfNegative val="0"/>
            <c:bubble3D val="0"/>
            <c:extLst>
              <c:ext xmlns:c16="http://schemas.microsoft.com/office/drawing/2014/chart" uri="{C3380CC4-5D6E-409C-BE32-E72D297353CC}">
                <c16:uniqueId val="{00000011-460D-4CB4-A55C-C827DE834949}"/>
              </c:ext>
            </c:extLst>
          </c:dPt>
          <c:dPt>
            <c:idx val="18"/>
            <c:invertIfNegative val="0"/>
            <c:bubble3D val="0"/>
            <c:extLst>
              <c:ext xmlns:c16="http://schemas.microsoft.com/office/drawing/2014/chart" uri="{C3380CC4-5D6E-409C-BE32-E72D297353CC}">
                <c16:uniqueId val="{00000012-460D-4CB4-A55C-C827DE834949}"/>
              </c:ext>
            </c:extLst>
          </c:dPt>
          <c:dPt>
            <c:idx val="19"/>
            <c:invertIfNegative val="0"/>
            <c:bubble3D val="0"/>
            <c:extLst>
              <c:ext xmlns:c16="http://schemas.microsoft.com/office/drawing/2014/chart" uri="{C3380CC4-5D6E-409C-BE32-E72D297353CC}">
                <c16:uniqueId val="{00000013-460D-4CB4-A55C-C827DE834949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6C910892-0DBA-4B7D-B58F-02663A5E5020}" type="VALUE">
                      <a:rPr lang="en-US" b="1" baseline="0" smtClean="0"/>
                      <a:pPr/>
                      <a:t>[VALUE]</a:t>
                    </a:fld>
                    <a:endParaRPr lang="LID4096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0-460D-4CB4-A55C-C827DE834949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BD0B5B21-CD30-496F-82ED-918F62C7482B}" type="VALUE">
                      <a:rPr lang="en-US" b="1" baseline="0" smtClean="0"/>
                      <a:pPr/>
                      <a:t>[VALUE]</a:t>
                    </a:fld>
                    <a:endParaRPr lang="LID4096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460D-4CB4-A55C-C827DE834949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FAE4D2AE-DE50-4C69-98B1-0C464789ABA4}" type="VALUE">
                      <a:rPr lang="en-US" b="1" baseline="0" smtClean="0"/>
                      <a:pPr/>
                      <a:t>[VALUE]</a:t>
                    </a:fld>
                    <a:endParaRPr lang="LID4096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2-460D-4CB4-A55C-C827DE834949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623FD358-2000-4DFC-B173-24D015ECC3D7}" type="VALUE">
                      <a:rPr lang="en-US" b="1" baseline="0" smtClean="0"/>
                      <a:pPr/>
                      <a:t>[VALUE]</a:t>
                    </a:fld>
                    <a:endParaRPr lang="LID4096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460D-4CB4-A55C-C827DE834949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fld id="{3E14F2BA-1223-491B-A55B-7BEDCB9E5D21}" type="VALUE">
                      <a:rPr lang="en-US" b="1" baseline="0" smtClean="0"/>
                      <a:pPr/>
                      <a:t>[VALUE]</a:t>
                    </a:fld>
                    <a:endParaRPr lang="LID4096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4-460D-4CB4-A55C-C827DE834949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fld id="{462085D3-86E1-4103-AB8A-4341AB2BED42}" type="VALUE">
                      <a:rPr lang="en-US" b="1" baseline="0" smtClean="0"/>
                      <a:pPr/>
                      <a:t>[VALUE]</a:t>
                    </a:fld>
                    <a:endParaRPr lang="LID4096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460D-4CB4-A55C-C827DE834949}"/>
                </c:ext>
              </c:extLst>
            </c:dLbl>
            <c:dLbl>
              <c:idx val="6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460D-4CB4-A55C-C827DE834949}"/>
                </c:ext>
              </c:extLst>
            </c:dLbl>
            <c:dLbl>
              <c:idx val="7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460D-4CB4-A55C-C827DE834949}"/>
                </c:ext>
              </c:extLst>
            </c:dLbl>
            <c:dLbl>
              <c:idx val="8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460D-4CB4-A55C-C827DE834949}"/>
                </c:ext>
              </c:extLst>
            </c:dLbl>
            <c:dLbl>
              <c:idx val="9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460D-4CB4-A55C-C827DE834949}"/>
                </c:ext>
              </c:extLst>
            </c:dLbl>
            <c:dLbl>
              <c:idx val="10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460D-4CB4-A55C-C827DE834949}"/>
                </c:ext>
              </c:extLst>
            </c:dLbl>
            <c:dLbl>
              <c:idx val="11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460D-4CB4-A55C-C827DE834949}"/>
                </c:ext>
              </c:extLst>
            </c:dLbl>
            <c:dLbl>
              <c:idx val="12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C-460D-4CB4-A55C-C827DE834949}"/>
                </c:ext>
              </c:extLst>
            </c:dLbl>
            <c:dLbl>
              <c:idx val="13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460D-4CB4-A55C-C827DE834949}"/>
                </c:ext>
              </c:extLst>
            </c:dLbl>
            <c:dLbl>
              <c:idx val="14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E-460D-4CB4-A55C-C827DE834949}"/>
                </c:ext>
              </c:extLst>
            </c:dLbl>
            <c:dLbl>
              <c:idx val="15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F-460D-4CB4-A55C-C827DE834949}"/>
                </c:ext>
              </c:extLst>
            </c:dLbl>
            <c:dLbl>
              <c:idx val="16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460D-4CB4-A55C-C827DE834949}"/>
                </c:ext>
              </c:extLst>
            </c:dLbl>
            <c:dLbl>
              <c:idx val="17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460D-4CB4-A55C-C827DE834949}"/>
                </c:ext>
              </c:extLst>
            </c:dLbl>
            <c:dLbl>
              <c:idx val="18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460D-4CB4-A55C-C827DE834949}"/>
                </c:ext>
              </c:extLst>
            </c:dLbl>
            <c:dLbl>
              <c:idx val="19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460D-4CB4-A55C-C827DE83494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Gotham Light" panose="02000603030000020004" pitchFamily="2" charset="0"/>
                    <a:ea typeface="+mn-ea"/>
                    <a:cs typeface="+mn-cs"/>
                  </a:defRPr>
                </a:pPr>
                <a:endParaRPr lang="LID4096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eparator> </c:separator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Sheet0!$A$2:$A$7</c:f>
              <c:strCache>
                <c:ptCount val="6"/>
                <c:pt idx="0">
                  <c:v>Cat 1</c:v>
                </c:pt>
                <c:pt idx="1">
                  <c:v>Cat 2</c:v>
                </c:pt>
                <c:pt idx="2">
                  <c:v>Cat 3</c:v>
                </c:pt>
                <c:pt idx="3">
                  <c:v>Cat 4</c:v>
                </c:pt>
                <c:pt idx="4">
                  <c:v>Cat 5</c:v>
                </c:pt>
                <c:pt idx="5">
                  <c:v>Cat 6</c:v>
                </c:pt>
              </c:strCache>
            </c:strRef>
          </c:cat>
          <c:val>
            <c:numRef>
              <c:f>Sheet0!$B$2:$B$7</c:f>
              <c:numCache>
                <c:formatCode>General</c:formatCode>
                <c:ptCount val="6"/>
                <c:pt idx="0">
                  <c:v>30</c:v>
                </c:pt>
                <c:pt idx="1">
                  <c:v>20</c:v>
                </c:pt>
                <c:pt idx="2">
                  <c:v>15</c:v>
                </c:pt>
                <c:pt idx="3">
                  <c:v>10</c:v>
                </c:pt>
                <c:pt idx="4">
                  <c:v>5</c:v>
                </c:pt>
                <c:pt idx="5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4-460D-4CB4-A55C-C827DE83494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43887152"/>
        <c:axId val="343887544"/>
      </c:barChart>
      <c:catAx>
        <c:axId val="3438871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Gotham Light" panose="02000603030000020004" pitchFamily="2" charset="0"/>
                <a:ea typeface="+mn-ea"/>
                <a:cs typeface="+mn-cs"/>
              </a:defRPr>
            </a:pPr>
            <a:endParaRPr lang="LID4096"/>
          </a:p>
        </c:txPr>
        <c:crossAx val="343887544"/>
        <c:crosses val="autoZero"/>
        <c:auto val="1"/>
        <c:lblAlgn val="ctr"/>
        <c:lblOffset val="100"/>
        <c:noMultiLvlLbl val="0"/>
      </c:catAx>
      <c:valAx>
        <c:axId val="3438875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 algn="ctr"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Gotham Light" panose="02000603030000020004" pitchFamily="2" charset="0"/>
                <a:ea typeface="+mn-ea"/>
                <a:cs typeface="+mn-cs"/>
              </a:defRPr>
            </a:pPr>
            <a:endParaRPr lang="LID4096"/>
          </a:p>
        </c:txPr>
        <c:crossAx val="3438871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Gotham Light" panose="02000603030000020004" pitchFamily="2" charset="0"/>
        </a:defRPr>
      </a:pPr>
      <a:endParaRPr lang="LID4096"/>
    </a:p>
  </c:txPr>
  <c:externalData r:id="rId3">
    <c:autoUpdate val="0"/>
  </c:externalData>
</c:chartSpace>
</file>

<file path=ppt/charts/chart7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 rtl="0"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Gotham Light" panose="02000603030000020004" pitchFamily="2" charset="0"/>
              <a:ea typeface="+mn-ea"/>
              <a:cs typeface="+mn-cs"/>
            </a:defRPr>
          </a:pPr>
          <a:endParaRPr lang="LID4096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Sheet0!$B$1</c:f>
              <c:strCache>
                <c:ptCount val="1"/>
                <c:pt idx="0">
                  <c:v>Chart Title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0-460D-4CB4-A55C-C827DE834949}"/>
              </c:ext>
            </c:extLst>
          </c:dPt>
          <c:dPt>
            <c:idx val="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1-460D-4CB4-A55C-C827DE834949}"/>
              </c:ext>
            </c:extLst>
          </c:dPt>
          <c:dPt>
            <c:idx val="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2-460D-4CB4-A55C-C827DE834949}"/>
              </c:ext>
            </c:extLst>
          </c:dPt>
          <c:dPt>
            <c:idx val="3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3-460D-4CB4-A55C-C827DE834949}"/>
              </c:ext>
            </c:extLst>
          </c:dPt>
          <c:dPt>
            <c:idx val="4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4-460D-4CB4-A55C-C827DE834949}"/>
              </c:ext>
            </c:extLst>
          </c:dPt>
          <c:dPt>
            <c:idx val="5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5-460D-4CB4-A55C-C827DE834949}"/>
              </c:ext>
            </c:extLst>
          </c:dPt>
          <c:dPt>
            <c:idx val="6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6-460D-4CB4-A55C-C827DE834949}"/>
              </c:ext>
            </c:extLst>
          </c:dPt>
          <c:dPt>
            <c:idx val="7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7-460D-4CB4-A55C-C827DE834949}"/>
              </c:ext>
            </c:extLst>
          </c:dPt>
          <c:dPt>
            <c:idx val="8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8-460D-4CB4-A55C-C827DE834949}"/>
              </c:ext>
            </c:extLst>
          </c:dPt>
          <c:dPt>
            <c:idx val="9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9-460D-4CB4-A55C-C827DE834949}"/>
              </c:ext>
            </c:extLst>
          </c:dPt>
          <c:dPt>
            <c:idx val="1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A-460D-4CB4-A55C-C827DE834949}"/>
              </c:ext>
            </c:extLst>
          </c:dPt>
          <c:dPt>
            <c:idx val="1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B-460D-4CB4-A55C-C827DE834949}"/>
              </c:ext>
            </c:extLst>
          </c:dPt>
          <c:dPt>
            <c:idx val="1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C-460D-4CB4-A55C-C827DE834949}"/>
              </c:ext>
            </c:extLst>
          </c:dPt>
          <c:dPt>
            <c:idx val="13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D-460D-4CB4-A55C-C827DE834949}"/>
              </c:ext>
            </c:extLst>
          </c:dPt>
          <c:dPt>
            <c:idx val="14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E-460D-4CB4-A55C-C827DE834949}"/>
              </c:ext>
            </c:extLst>
          </c:dPt>
          <c:dPt>
            <c:idx val="15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F-460D-4CB4-A55C-C827DE834949}"/>
              </c:ext>
            </c:extLst>
          </c:dPt>
          <c:dPt>
            <c:idx val="16"/>
            <c:invertIfNegative val="0"/>
            <c:bubble3D val="0"/>
            <c:extLst>
              <c:ext xmlns:c16="http://schemas.microsoft.com/office/drawing/2014/chart" uri="{C3380CC4-5D6E-409C-BE32-E72D297353CC}">
                <c16:uniqueId val="{00000010-460D-4CB4-A55C-C827DE834949}"/>
              </c:ext>
            </c:extLst>
          </c:dPt>
          <c:dPt>
            <c:idx val="17"/>
            <c:invertIfNegative val="0"/>
            <c:bubble3D val="0"/>
            <c:extLst>
              <c:ext xmlns:c16="http://schemas.microsoft.com/office/drawing/2014/chart" uri="{C3380CC4-5D6E-409C-BE32-E72D297353CC}">
                <c16:uniqueId val="{00000011-460D-4CB4-A55C-C827DE834949}"/>
              </c:ext>
            </c:extLst>
          </c:dPt>
          <c:dPt>
            <c:idx val="18"/>
            <c:invertIfNegative val="0"/>
            <c:bubble3D val="0"/>
            <c:extLst>
              <c:ext xmlns:c16="http://schemas.microsoft.com/office/drawing/2014/chart" uri="{C3380CC4-5D6E-409C-BE32-E72D297353CC}">
                <c16:uniqueId val="{00000012-460D-4CB4-A55C-C827DE834949}"/>
              </c:ext>
            </c:extLst>
          </c:dPt>
          <c:dPt>
            <c:idx val="19"/>
            <c:invertIfNegative val="0"/>
            <c:bubble3D val="0"/>
            <c:extLst>
              <c:ext xmlns:c16="http://schemas.microsoft.com/office/drawing/2014/chart" uri="{C3380CC4-5D6E-409C-BE32-E72D297353CC}">
                <c16:uniqueId val="{00000013-460D-4CB4-A55C-C827DE834949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6C910892-0DBA-4B7D-B58F-02663A5E5020}" type="VALUE">
                      <a:rPr lang="en-US" b="1" baseline="0" smtClean="0"/>
                      <a:pPr/>
                      <a:t>[VALUE]</a:t>
                    </a:fld>
                    <a:endParaRPr lang="LID4096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0-460D-4CB4-A55C-C827DE834949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BD0B5B21-CD30-496F-82ED-918F62C7482B}" type="VALUE">
                      <a:rPr lang="en-US" b="1" baseline="0" smtClean="0"/>
                      <a:pPr/>
                      <a:t>[VALUE]</a:t>
                    </a:fld>
                    <a:endParaRPr lang="LID4096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460D-4CB4-A55C-C827DE834949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FAE4D2AE-DE50-4C69-98B1-0C464789ABA4}" type="VALUE">
                      <a:rPr lang="en-US" b="1" baseline="0" smtClean="0"/>
                      <a:pPr/>
                      <a:t>[VALUE]</a:t>
                    </a:fld>
                    <a:endParaRPr lang="LID4096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2-460D-4CB4-A55C-C827DE834949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623FD358-2000-4DFC-B173-24D015ECC3D7}" type="VALUE">
                      <a:rPr lang="en-US" b="1" baseline="0" smtClean="0"/>
                      <a:pPr/>
                      <a:t>[VALUE]</a:t>
                    </a:fld>
                    <a:endParaRPr lang="LID4096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460D-4CB4-A55C-C827DE834949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fld id="{3E14F2BA-1223-491B-A55B-7BEDCB9E5D21}" type="VALUE">
                      <a:rPr lang="en-US" b="1" baseline="0" smtClean="0"/>
                      <a:pPr/>
                      <a:t>[VALUE]</a:t>
                    </a:fld>
                    <a:endParaRPr lang="LID4096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4-460D-4CB4-A55C-C827DE834949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fld id="{462085D3-86E1-4103-AB8A-4341AB2BED42}" type="VALUE">
                      <a:rPr lang="en-US" b="1" baseline="0" smtClean="0"/>
                      <a:pPr/>
                      <a:t>[VALUE]</a:t>
                    </a:fld>
                    <a:endParaRPr lang="LID4096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460D-4CB4-A55C-C827DE834949}"/>
                </c:ext>
              </c:extLst>
            </c:dLbl>
            <c:dLbl>
              <c:idx val="6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460D-4CB4-A55C-C827DE834949}"/>
                </c:ext>
              </c:extLst>
            </c:dLbl>
            <c:dLbl>
              <c:idx val="7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460D-4CB4-A55C-C827DE834949}"/>
                </c:ext>
              </c:extLst>
            </c:dLbl>
            <c:dLbl>
              <c:idx val="8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460D-4CB4-A55C-C827DE834949}"/>
                </c:ext>
              </c:extLst>
            </c:dLbl>
            <c:dLbl>
              <c:idx val="9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460D-4CB4-A55C-C827DE834949}"/>
                </c:ext>
              </c:extLst>
            </c:dLbl>
            <c:dLbl>
              <c:idx val="10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460D-4CB4-A55C-C827DE834949}"/>
                </c:ext>
              </c:extLst>
            </c:dLbl>
            <c:dLbl>
              <c:idx val="11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460D-4CB4-A55C-C827DE834949}"/>
                </c:ext>
              </c:extLst>
            </c:dLbl>
            <c:dLbl>
              <c:idx val="12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C-460D-4CB4-A55C-C827DE834949}"/>
                </c:ext>
              </c:extLst>
            </c:dLbl>
            <c:dLbl>
              <c:idx val="13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460D-4CB4-A55C-C827DE834949}"/>
                </c:ext>
              </c:extLst>
            </c:dLbl>
            <c:dLbl>
              <c:idx val="14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E-460D-4CB4-A55C-C827DE834949}"/>
                </c:ext>
              </c:extLst>
            </c:dLbl>
            <c:dLbl>
              <c:idx val="15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F-460D-4CB4-A55C-C827DE834949}"/>
                </c:ext>
              </c:extLst>
            </c:dLbl>
            <c:dLbl>
              <c:idx val="16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460D-4CB4-A55C-C827DE834949}"/>
                </c:ext>
              </c:extLst>
            </c:dLbl>
            <c:dLbl>
              <c:idx val="17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460D-4CB4-A55C-C827DE834949}"/>
                </c:ext>
              </c:extLst>
            </c:dLbl>
            <c:dLbl>
              <c:idx val="18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460D-4CB4-A55C-C827DE834949}"/>
                </c:ext>
              </c:extLst>
            </c:dLbl>
            <c:dLbl>
              <c:idx val="19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460D-4CB4-A55C-C827DE83494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Gotham Light" panose="02000603030000020004" pitchFamily="2" charset="0"/>
                    <a:ea typeface="+mn-ea"/>
                    <a:cs typeface="+mn-cs"/>
                  </a:defRPr>
                </a:pPr>
                <a:endParaRPr lang="LID4096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eparator> </c:separator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Sheet0!$A$2:$A$7</c:f>
              <c:strCache>
                <c:ptCount val="6"/>
                <c:pt idx="0">
                  <c:v>Cat 1</c:v>
                </c:pt>
                <c:pt idx="1">
                  <c:v>Cat 2</c:v>
                </c:pt>
                <c:pt idx="2">
                  <c:v>Cat 3</c:v>
                </c:pt>
                <c:pt idx="3">
                  <c:v>Cat 4</c:v>
                </c:pt>
                <c:pt idx="4">
                  <c:v>Cat 5</c:v>
                </c:pt>
                <c:pt idx="5">
                  <c:v>Cat 6</c:v>
                </c:pt>
              </c:strCache>
            </c:strRef>
          </c:cat>
          <c:val>
            <c:numRef>
              <c:f>Sheet0!$B$2:$B$7</c:f>
              <c:numCache>
                <c:formatCode>General</c:formatCode>
                <c:ptCount val="6"/>
                <c:pt idx="0">
                  <c:v>30</c:v>
                </c:pt>
                <c:pt idx="1">
                  <c:v>20</c:v>
                </c:pt>
                <c:pt idx="2">
                  <c:v>15</c:v>
                </c:pt>
                <c:pt idx="3">
                  <c:v>10</c:v>
                </c:pt>
                <c:pt idx="4">
                  <c:v>5</c:v>
                </c:pt>
                <c:pt idx="5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4-460D-4CB4-A55C-C827DE83494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43887152"/>
        <c:axId val="343887544"/>
      </c:barChart>
      <c:catAx>
        <c:axId val="3438871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Gotham Light" panose="02000603030000020004" pitchFamily="2" charset="0"/>
                <a:ea typeface="+mn-ea"/>
                <a:cs typeface="+mn-cs"/>
              </a:defRPr>
            </a:pPr>
            <a:endParaRPr lang="LID4096"/>
          </a:p>
        </c:txPr>
        <c:crossAx val="343887544"/>
        <c:crosses val="autoZero"/>
        <c:auto val="1"/>
        <c:lblAlgn val="ctr"/>
        <c:lblOffset val="100"/>
        <c:noMultiLvlLbl val="0"/>
      </c:catAx>
      <c:valAx>
        <c:axId val="3438875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 algn="ctr"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Gotham Light" panose="02000603030000020004" pitchFamily="2" charset="0"/>
                <a:ea typeface="+mn-ea"/>
                <a:cs typeface="+mn-cs"/>
              </a:defRPr>
            </a:pPr>
            <a:endParaRPr lang="LID4096"/>
          </a:p>
        </c:txPr>
        <c:crossAx val="3438871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Gotham Light" panose="02000603030000020004" pitchFamily="2" charset="0"/>
        </a:defRPr>
      </a:pPr>
      <a:endParaRPr lang="LID4096"/>
    </a:p>
  </c:txPr>
  <c:externalData r:id="rId3">
    <c:autoUpdate val="0"/>
  </c:externalData>
</c:chartSpace>
</file>

<file path=ppt/charts/chart7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 rtl="0"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Gotham Light" panose="02000603030000020004" pitchFamily="2" charset="0"/>
              <a:ea typeface="+mn-ea"/>
              <a:cs typeface="+mn-cs"/>
            </a:defRPr>
          </a:pPr>
          <a:endParaRPr lang="LID4096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Sheet0!$B$1</c:f>
              <c:strCache>
                <c:ptCount val="1"/>
                <c:pt idx="0">
                  <c:v>Chart Title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0-460D-4CB4-A55C-C827DE834949}"/>
              </c:ext>
            </c:extLst>
          </c:dPt>
          <c:dPt>
            <c:idx val="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1-460D-4CB4-A55C-C827DE834949}"/>
              </c:ext>
            </c:extLst>
          </c:dPt>
          <c:dPt>
            <c:idx val="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2-460D-4CB4-A55C-C827DE834949}"/>
              </c:ext>
            </c:extLst>
          </c:dPt>
          <c:dPt>
            <c:idx val="3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3-460D-4CB4-A55C-C827DE834949}"/>
              </c:ext>
            </c:extLst>
          </c:dPt>
          <c:dPt>
            <c:idx val="4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4-460D-4CB4-A55C-C827DE834949}"/>
              </c:ext>
            </c:extLst>
          </c:dPt>
          <c:dPt>
            <c:idx val="5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5-460D-4CB4-A55C-C827DE834949}"/>
              </c:ext>
            </c:extLst>
          </c:dPt>
          <c:dPt>
            <c:idx val="6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6-460D-4CB4-A55C-C827DE834949}"/>
              </c:ext>
            </c:extLst>
          </c:dPt>
          <c:dPt>
            <c:idx val="7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7-460D-4CB4-A55C-C827DE834949}"/>
              </c:ext>
            </c:extLst>
          </c:dPt>
          <c:dPt>
            <c:idx val="8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8-460D-4CB4-A55C-C827DE834949}"/>
              </c:ext>
            </c:extLst>
          </c:dPt>
          <c:dPt>
            <c:idx val="9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9-460D-4CB4-A55C-C827DE834949}"/>
              </c:ext>
            </c:extLst>
          </c:dPt>
          <c:dPt>
            <c:idx val="1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A-460D-4CB4-A55C-C827DE834949}"/>
              </c:ext>
            </c:extLst>
          </c:dPt>
          <c:dPt>
            <c:idx val="1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B-460D-4CB4-A55C-C827DE834949}"/>
              </c:ext>
            </c:extLst>
          </c:dPt>
          <c:dPt>
            <c:idx val="1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C-460D-4CB4-A55C-C827DE834949}"/>
              </c:ext>
            </c:extLst>
          </c:dPt>
          <c:dPt>
            <c:idx val="13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D-460D-4CB4-A55C-C827DE834949}"/>
              </c:ext>
            </c:extLst>
          </c:dPt>
          <c:dPt>
            <c:idx val="14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E-460D-4CB4-A55C-C827DE834949}"/>
              </c:ext>
            </c:extLst>
          </c:dPt>
          <c:dPt>
            <c:idx val="15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F-460D-4CB4-A55C-C827DE834949}"/>
              </c:ext>
            </c:extLst>
          </c:dPt>
          <c:dPt>
            <c:idx val="16"/>
            <c:invertIfNegative val="0"/>
            <c:bubble3D val="0"/>
            <c:extLst>
              <c:ext xmlns:c16="http://schemas.microsoft.com/office/drawing/2014/chart" uri="{C3380CC4-5D6E-409C-BE32-E72D297353CC}">
                <c16:uniqueId val="{00000010-460D-4CB4-A55C-C827DE834949}"/>
              </c:ext>
            </c:extLst>
          </c:dPt>
          <c:dPt>
            <c:idx val="17"/>
            <c:invertIfNegative val="0"/>
            <c:bubble3D val="0"/>
            <c:extLst>
              <c:ext xmlns:c16="http://schemas.microsoft.com/office/drawing/2014/chart" uri="{C3380CC4-5D6E-409C-BE32-E72D297353CC}">
                <c16:uniqueId val="{00000011-460D-4CB4-A55C-C827DE834949}"/>
              </c:ext>
            </c:extLst>
          </c:dPt>
          <c:dPt>
            <c:idx val="18"/>
            <c:invertIfNegative val="0"/>
            <c:bubble3D val="0"/>
            <c:extLst>
              <c:ext xmlns:c16="http://schemas.microsoft.com/office/drawing/2014/chart" uri="{C3380CC4-5D6E-409C-BE32-E72D297353CC}">
                <c16:uniqueId val="{00000012-460D-4CB4-A55C-C827DE834949}"/>
              </c:ext>
            </c:extLst>
          </c:dPt>
          <c:dPt>
            <c:idx val="19"/>
            <c:invertIfNegative val="0"/>
            <c:bubble3D val="0"/>
            <c:extLst>
              <c:ext xmlns:c16="http://schemas.microsoft.com/office/drawing/2014/chart" uri="{C3380CC4-5D6E-409C-BE32-E72D297353CC}">
                <c16:uniqueId val="{00000013-460D-4CB4-A55C-C827DE834949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6C910892-0DBA-4B7D-B58F-02663A5E5020}" type="VALUE">
                      <a:rPr lang="en-US" b="1" baseline="0" smtClean="0"/>
                      <a:pPr/>
                      <a:t>[VALUE]</a:t>
                    </a:fld>
                    <a:endParaRPr lang="LID4096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0-460D-4CB4-A55C-C827DE834949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BD0B5B21-CD30-496F-82ED-918F62C7482B}" type="VALUE">
                      <a:rPr lang="en-US" b="1" baseline="0" smtClean="0"/>
                      <a:pPr/>
                      <a:t>[VALUE]</a:t>
                    </a:fld>
                    <a:endParaRPr lang="LID4096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460D-4CB4-A55C-C827DE834949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FAE4D2AE-DE50-4C69-98B1-0C464789ABA4}" type="VALUE">
                      <a:rPr lang="en-US" b="1" baseline="0" smtClean="0"/>
                      <a:pPr/>
                      <a:t>[VALUE]</a:t>
                    </a:fld>
                    <a:endParaRPr lang="LID4096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2-460D-4CB4-A55C-C827DE834949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623FD358-2000-4DFC-B173-24D015ECC3D7}" type="VALUE">
                      <a:rPr lang="en-US" b="1" baseline="0" smtClean="0"/>
                      <a:pPr/>
                      <a:t>[VALUE]</a:t>
                    </a:fld>
                    <a:endParaRPr lang="LID4096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460D-4CB4-A55C-C827DE834949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fld id="{3E14F2BA-1223-491B-A55B-7BEDCB9E5D21}" type="VALUE">
                      <a:rPr lang="en-US" b="1" baseline="0" smtClean="0"/>
                      <a:pPr/>
                      <a:t>[VALUE]</a:t>
                    </a:fld>
                    <a:endParaRPr lang="LID4096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4-460D-4CB4-A55C-C827DE834949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fld id="{462085D3-86E1-4103-AB8A-4341AB2BED42}" type="VALUE">
                      <a:rPr lang="en-US" b="1" baseline="0" smtClean="0"/>
                      <a:pPr/>
                      <a:t>[VALUE]</a:t>
                    </a:fld>
                    <a:endParaRPr lang="LID4096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460D-4CB4-A55C-C827DE834949}"/>
                </c:ext>
              </c:extLst>
            </c:dLbl>
            <c:dLbl>
              <c:idx val="6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460D-4CB4-A55C-C827DE834949}"/>
                </c:ext>
              </c:extLst>
            </c:dLbl>
            <c:dLbl>
              <c:idx val="7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460D-4CB4-A55C-C827DE834949}"/>
                </c:ext>
              </c:extLst>
            </c:dLbl>
            <c:dLbl>
              <c:idx val="8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460D-4CB4-A55C-C827DE834949}"/>
                </c:ext>
              </c:extLst>
            </c:dLbl>
            <c:dLbl>
              <c:idx val="9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460D-4CB4-A55C-C827DE834949}"/>
                </c:ext>
              </c:extLst>
            </c:dLbl>
            <c:dLbl>
              <c:idx val="10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460D-4CB4-A55C-C827DE834949}"/>
                </c:ext>
              </c:extLst>
            </c:dLbl>
            <c:dLbl>
              <c:idx val="11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460D-4CB4-A55C-C827DE834949}"/>
                </c:ext>
              </c:extLst>
            </c:dLbl>
            <c:dLbl>
              <c:idx val="12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C-460D-4CB4-A55C-C827DE834949}"/>
                </c:ext>
              </c:extLst>
            </c:dLbl>
            <c:dLbl>
              <c:idx val="13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460D-4CB4-A55C-C827DE834949}"/>
                </c:ext>
              </c:extLst>
            </c:dLbl>
            <c:dLbl>
              <c:idx val="14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E-460D-4CB4-A55C-C827DE834949}"/>
                </c:ext>
              </c:extLst>
            </c:dLbl>
            <c:dLbl>
              <c:idx val="15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F-460D-4CB4-A55C-C827DE834949}"/>
                </c:ext>
              </c:extLst>
            </c:dLbl>
            <c:dLbl>
              <c:idx val="16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460D-4CB4-A55C-C827DE834949}"/>
                </c:ext>
              </c:extLst>
            </c:dLbl>
            <c:dLbl>
              <c:idx val="17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460D-4CB4-A55C-C827DE834949}"/>
                </c:ext>
              </c:extLst>
            </c:dLbl>
            <c:dLbl>
              <c:idx val="18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460D-4CB4-A55C-C827DE834949}"/>
                </c:ext>
              </c:extLst>
            </c:dLbl>
            <c:dLbl>
              <c:idx val="19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460D-4CB4-A55C-C827DE83494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Gotham Light" panose="02000603030000020004" pitchFamily="2" charset="0"/>
                    <a:ea typeface="+mn-ea"/>
                    <a:cs typeface="+mn-cs"/>
                  </a:defRPr>
                </a:pPr>
                <a:endParaRPr lang="LID4096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eparator> </c:separator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Sheet0!$A$2:$A$7</c:f>
              <c:strCache>
                <c:ptCount val="6"/>
                <c:pt idx="0">
                  <c:v>Cat 1</c:v>
                </c:pt>
                <c:pt idx="1">
                  <c:v>Cat 2</c:v>
                </c:pt>
                <c:pt idx="2">
                  <c:v>Cat 3</c:v>
                </c:pt>
                <c:pt idx="3">
                  <c:v>Cat 4</c:v>
                </c:pt>
                <c:pt idx="4">
                  <c:v>Cat 5</c:v>
                </c:pt>
                <c:pt idx="5">
                  <c:v>Cat 6</c:v>
                </c:pt>
              </c:strCache>
            </c:strRef>
          </c:cat>
          <c:val>
            <c:numRef>
              <c:f>Sheet0!$B$2:$B$7</c:f>
              <c:numCache>
                <c:formatCode>General</c:formatCode>
                <c:ptCount val="6"/>
                <c:pt idx="0">
                  <c:v>30</c:v>
                </c:pt>
                <c:pt idx="1">
                  <c:v>20</c:v>
                </c:pt>
                <c:pt idx="2">
                  <c:v>15</c:v>
                </c:pt>
                <c:pt idx="3">
                  <c:v>10</c:v>
                </c:pt>
                <c:pt idx="4">
                  <c:v>5</c:v>
                </c:pt>
                <c:pt idx="5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4-460D-4CB4-A55C-C827DE83494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43887152"/>
        <c:axId val="343887544"/>
      </c:barChart>
      <c:catAx>
        <c:axId val="3438871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Gotham Light" panose="02000603030000020004" pitchFamily="2" charset="0"/>
                <a:ea typeface="+mn-ea"/>
                <a:cs typeface="+mn-cs"/>
              </a:defRPr>
            </a:pPr>
            <a:endParaRPr lang="LID4096"/>
          </a:p>
        </c:txPr>
        <c:crossAx val="343887544"/>
        <c:crosses val="autoZero"/>
        <c:auto val="1"/>
        <c:lblAlgn val="ctr"/>
        <c:lblOffset val="100"/>
        <c:noMultiLvlLbl val="0"/>
      </c:catAx>
      <c:valAx>
        <c:axId val="3438875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 algn="ctr"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Gotham Light" panose="02000603030000020004" pitchFamily="2" charset="0"/>
                <a:ea typeface="+mn-ea"/>
                <a:cs typeface="+mn-cs"/>
              </a:defRPr>
            </a:pPr>
            <a:endParaRPr lang="LID4096"/>
          </a:p>
        </c:txPr>
        <c:crossAx val="3438871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Gotham Light" panose="02000603030000020004" pitchFamily="2" charset="0"/>
        </a:defRPr>
      </a:pPr>
      <a:endParaRPr lang="LID4096"/>
    </a:p>
  </c:txPr>
  <c:externalData r:id="rId3">
    <c:autoUpdate val="0"/>
  </c:externalData>
</c:chartSpace>
</file>

<file path=ppt/charts/chart7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 rtl="0"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Gotham Light" panose="02000603030000020004" pitchFamily="2" charset="0"/>
              <a:ea typeface="+mn-ea"/>
              <a:cs typeface="+mn-cs"/>
            </a:defRPr>
          </a:pPr>
          <a:endParaRPr lang="LID4096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Sheet0!$B$1</c:f>
              <c:strCache>
                <c:ptCount val="1"/>
                <c:pt idx="0">
                  <c:v>Chart Title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0-460D-4CB4-A55C-C827DE834949}"/>
              </c:ext>
            </c:extLst>
          </c:dPt>
          <c:dPt>
            <c:idx val="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1-460D-4CB4-A55C-C827DE834949}"/>
              </c:ext>
            </c:extLst>
          </c:dPt>
          <c:dPt>
            <c:idx val="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2-460D-4CB4-A55C-C827DE834949}"/>
              </c:ext>
            </c:extLst>
          </c:dPt>
          <c:dPt>
            <c:idx val="3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3-460D-4CB4-A55C-C827DE834949}"/>
              </c:ext>
            </c:extLst>
          </c:dPt>
          <c:dPt>
            <c:idx val="4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4-460D-4CB4-A55C-C827DE834949}"/>
              </c:ext>
            </c:extLst>
          </c:dPt>
          <c:dPt>
            <c:idx val="5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5-460D-4CB4-A55C-C827DE834949}"/>
              </c:ext>
            </c:extLst>
          </c:dPt>
          <c:dPt>
            <c:idx val="6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6-460D-4CB4-A55C-C827DE834949}"/>
              </c:ext>
            </c:extLst>
          </c:dPt>
          <c:dPt>
            <c:idx val="7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7-460D-4CB4-A55C-C827DE834949}"/>
              </c:ext>
            </c:extLst>
          </c:dPt>
          <c:dPt>
            <c:idx val="8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8-460D-4CB4-A55C-C827DE834949}"/>
              </c:ext>
            </c:extLst>
          </c:dPt>
          <c:dPt>
            <c:idx val="9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9-460D-4CB4-A55C-C827DE834949}"/>
              </c:ext>
            </c:extLst>
          </c:dPt>
          <c:dPt>
            <c:idx val="1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A-460D-4CB4-A55C-C827DE834949}"/>
              </c:ext>
            </c:extLst>
          </c:dPt>
          <c:dPt>
            <c:idx val="1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B-460D-4CB4-A55C-C827DE834949}"/>
              </c:ext>
            </c:extLst>
          </c:dPt>
          <c:dPt>
            <c:idx val="1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C-460D-4CB4-A55C-C827DE834949}"/>
              </c:ext>
            </c:extLst>
          </c:dPt>
          <c:dPt>
            <c:idx val="13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D-460D-4CB4-A55C-C827DE834949}"/>
              </c:ext>
            </c:extLst>
          </c:dPt>
          <c:dPt>
            <c:idx val="14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E-460D-4CB4-A55C-C827DE834949}"/>
              </c:ext>
            </c:extLst>
          </c:dPt>
          <c:dPt>
            <c:idx val="15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F-460D-4CB4-A55C-C827DE834949}"/>
              </c:ext>
            </c:extLst>
          </c:dPt>
          <c:dPt>
            <c:idx val="16"/>
            <c:invertIfNegative val="0"/>
            <c:bubble3D val="0"/>
            <c:extLst>
              <c:ext xmlns:c16="http://schemas.microsoft.com/office/drawing/2014/chart" uri="{C3380CC4-5D6E-409C-BE32-E72D297353CC}">
                <c16:uniqueId val="{00000010-460D-4CB4-A55C-C827DE834949}"/>
              </c:ext>
            </c:extLst>
          </c:dPt>
          <c:dPt>
            <c:idx val="17"/>
            <c:invertIfNegative val="0"/>
            <c:bubble3D val="0"/>
            <c:extLst>
              <c:ext xmlns:c16="http://schemas.microsoft.com/office/drawing/2014/chart" uri="{C3380CC4-5D6E-409C-BE32-E72D297353CC}">
                <c16:uniqueId val="{00000011-460D-4CB4-A55C-C827DE834949}"/>
              </c:ext>
            </c:extLst>
          </c:dPt>
          <c:dPt>
            <c:idx val="18"/>
            <c:invertIfNegative val="0"/>
            <c:bubble3D val="0"/>
            <c:extLst>
              <c:ext xmlns:c16="http://schemas.microsoft.com/office/drawing/2014/chart" uri="{C3380CC4-5D6E-409C-BE32-E72D297353CC}">
                <c16:uniqueId val="{00000012-460D-4CB4-A55C-C827DE834949}"/>
              </c:ext>
            </c:extLst>
          </c:dPt>
          <c:dPt>
            <c:idx val="19"/>
            <c:invertIfNegative val="0"/>
            <c:bubble3D val="0"/>
            <c:extLst>
              <c:ext xmlns:c16="http://schemas.microsoft.com/office/drawing/2014/chart" uri="{C3380CC4-5D6E-409C-BE32-E72D297353CC}">
                <c16:uniqueId val="{00000013-460D-4CB4-A55C-C827DE834949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6C910892-0DBA-4B7D-B58F-02663A5E5020}" type="VALUE">
                      <a:rPr lang="en-US" b="1" baseline="0" smtClean="0"/>
                      <a:pPr/>
                      <a:t>[VALUE]</a:t>
                    </a:fld>
                    <a:endParaRPr lang="LID4096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0-460D-4CB4-A55C-C827DE834949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BD0B5B21-CD30-496F-82ED-918F62C7482B}" type="VALUE">
                      <a:rPr lang="en-US" b="1" baseline="0" smtClean="0"/>
                      <a:pPr/>
                      <a:t>[VALUE]</a:t>
                    </a:fld>
                    <a:endParaRPr lang="LID4096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460D-4CB4-A55C-C827DE834949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FAE4D2AE-DE50-4C69-98B1-0C464789ABA4}" type="VALUE">
                      <a:rPr lang="en-US" b="1" baseline="0" smtClean="0"/>
                      <a:pPr/>
                      <a:t>[VALUE]</a:t>
                    </a:fld>
                    <a:endParaRPr lang="LID4096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2-460D-4CB4-A55C-C827DE834949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623FD358-2000-4DFC-B173-24D015ECC3D7}" type="VALUE">
                      <a:rPr lang="en-US" b="1" baseline="0" smtClean="0"/>
                      <a:pPr/>
                      <a:t>[VALUE]</a:t>
                    </a:fld>
                    <a:endParaRPr lang="LID4096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460D-4CB4-A55C-C827DE834949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fld id="{3E14F2BA-1223-491B-A55B-7BEDCB9E5D21}" type="VALUE">
                      <a:rPr lang="en-US" b="1" baseline="0" smtClean="0"/>
                      <a:pPr/>
                      <a:t>[VALUE]</a:t>
                    </a:fld>
                    <a:endParaRPr lang="LID4096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4-460D-4CB4-A55C-C827DE834949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fld id="{462085D3-86E1-4103-AB8A-4341AB2BED42}" type="VALUE">
                      <a:rPr lang="en-US" b="1" baseline="0" smtClean="0"/>
                      <a:pPr/>
                      <a:t>[VALUE]</a:t>
                    </a:fld>
                    <a:endParaRPr lang="LID4096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460D-4CB4-A55C-C827DE834949}"/>
                </c:ext>
              </c:extLst>
            </c:dLbl>
            <c:dLbl>
              <c:idx val="6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460D-4CB4-A55C-C827DE834949}"/>
                </c:ext>
              </c:extLst>
            </c:dLbl>
            <c:dLbl>
              <c:idx val="7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460D-4CB4-A55C-C827DE834949}"/>
                </c:ext>
              </c:extLst>
            </c:dLbl>
            <c:dLbl>
              <c:idx val="8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460D-4CB4-A55C-C827DE834949}"/>
                </c:ext>
              </c:extLst>
            </c:dLbl>
            <c:dLbl>
              <c:idx val="9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460D-4CB4-A55C-C827DE834949}"/>
                </c:ext>
              </c:extLst>
            </c:dLbl>
            <c:dLbl>
              <c:idx val="10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460D-4CB4-A55C-C827DE834949}"/>
                </c:ext>
              </c:extLst>
            </c:dLbl>
            <c:dLbl>
              <c:idx val="11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460D-4CB4-A55C-C827DE834949}"/>
                </c:ext>
              </c:extLst>
            </c:dLbl>
            <c:dLbl>
              <c:idx val="12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C-460D-4CB4-A55C-C827DE834949}"/>
                </c:ext>
              </c:extLst>
            </c:dLbl>
            <c:dLbl>
              <c:idx val="13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460D-4CB4-A55C-C827DE834949}"/>
                </c:ext>
              </c:extLst>
            </c:dLbl>
            <c:dLbl>
              <c:idx val="14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E-460D-4CB4-A55C-C827DE834949}"/>
                </c:ext>
              </c:extLst>
            </c:dLbl>
            <c:dLbl>
              <c:idx val="15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F-460D-4CB4-A55C-C827DE834949}"/>
                </c:ext>
              </c:extLst>
            </c:dLbl>
            <c:dLbl>
              <c:idx val="16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460D-4CB4-A55C-C827DE834949}"/>
                </c:ext>
              </c:extLst>
            </c:dLbl>
            <c:dLbl>
              <c:idx val="17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460D-4CB4-A55C-C827DE834949}"/>
                </c:ext>
              </c:extLst>
            </c:dLbl>
            <c:dLbl>
              <c:idx val="18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460D-4CB4-A55C-C827DE834949}"/>
                </c:ext>
              </c:extLst>
            </c:dLbl>
            <c:dLbl>
              <c:idx val="19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460D-4CB4-A55C-C827DE83494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Gotham Light" panose="02000603030000020004" pitchFamily="2" charset="0"/>
                    <a:ea typeface="+mn-ea"/>
                    <a:cs typeface="+mn-cs"/>
                  </a:defRPr>
                </a:pPr>
                <a:endParaRPr lang="LID4096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eparator> </c:separator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Sheet0!$A$2:$A$7</c:f>
              <c:strCache>
                <c:ptCount val="6"/>
                <c:pt idx="0">
                  <c:v>Cat 1</c:v>
                </c:pt>
                <c:pt idx="1">
                  <c:v>Cat 2</c:v>
                </c:pt>
                <c:pt idx="2">
                  <c:v>Cat 3</c:v>
                </c:pt>
                <c:pt idx="3">
                  <c:v>Cat 4</c:v>
                </c:pt>
                <c:pt idx="4">
                  <c:v>Cat 5</c:v>
                </c:pt>
                <c:pt idx="5">
                  <c:v>Cat 6</c:v>
                </c:pt>
              </c:strCache>
            </c:strRef>
          </c:cat>
          <c:val>
            <c:numRef>
              <c:f>Sheet0!$B$2:$B$7</c:f>
              <c:numCache>
                <c:formatCode>General</c:formatCode>
                <c:ptCount val="6"/>
                <c:pt idx="0">
                  <c:v>30</c:v>
                </c:pt>
                <c:pt idx="1">
                  <c:v>20</c:v>
                </c:pt>
                <c:pt idx="2">
                  <c:v>15</c:v>
                </c:pt>
                <c:pt idx="3">
                  <c:v>10</c:v>
                </c:pt>
                <c:pt idx="4">
                  <c:v>5</c:v>
                </c:pt>
                <c:pt idx="5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4-460D-4CB4-A55C-C827DE83494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43887152"/>
        <c:axId val="343887544"/>
      </c:barChart>
      <c:catAx>
        <c:axId val="3438871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Gotham Light" panose="02000603030000020004" pitchFamily="2" charset="0"/>
                <a:ea typeface="+mn-ea"/>
                <a:cs typeface="+mn-cs"/>
              </a:defRPr>
            </a:pPr>
            <a:endParaRPr lang="LID4096"/>
          </a:p>
        </c:txPr>
        <c:crossAx val="343887544"/>
        <c:crosses val="autoZero"/>
        <c:auto val="1"/>
        <c:lblAlgn val="ctr"/>
        <c:lblOffset val="100"/>
        <c:noMultiLvlLbl val="0"/>
      </c:catAx>
      <c:valAx>
        <c:axId val="3438875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 algn="ctr"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Gotham Light" panose="02000603030000020004" pitchFamily="2" charset="0"/>
                <a:ea typeface="+mn-ea"/>
                <a:cs typeface="+mn-cs"/>
              </a:defRPr>
            </a:pPr>
            <a:endParaRPr lang="LID4096"/>
          </a:p>
        </c:txPr>
        <c:crossAx val="3438871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Gotham Light" panose="02000603030000020004" pitchFamily="2" charset="0"/>
        </a:defRPr>
      </a:pPr>
      <a:endParaRPr lang="LID4096"/>
    </a:p>
  </c:txPr>
  <c:externalData r:id="rId3">
    <c:autoUpdate val="0"/>
  </c:externalData>
</c:chartSpace>
</file>

<file path=ppt/charts/chart7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 rtl="0"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Gotham Light" panose="02000603030000020004" pitchFamily="2" charset="0"/>
              <a:ea typeface="+mn-ea"/>
              <a:cs typeface="+mn-cs"/>
            </a:defRPr>
          </a:pPr>
          <a:endParaRPr lang="LID4096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Sheet0!$B$1</c:f>
              <c:strCache>
                <c:ptCount val="1"/>
                <c:pt idx="0">
                  <c:v>Chart Title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0-460D-4CB4-A55C-C827DE834949}"/>
              </c:ext>
            </c:extLst>
          </c:dPt>
          <c:dPt>
            <c:idx val="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1-460D-4CB4-A55C-C827DE834949}"/>
              </c:ext>
            </c:extLst>
          </c:dPt>
          <c:dPt>
            <c:idx val="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2-460D-4CB4-A55C-C827DE834949}"/>
              </c:ext>
            </c:extLst>
          </c:dPt>
          <c:dPt>
            <c:idx val="3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3-460D-4CB4-A55C-C827DE834949}"/>
              </c:ext>
            </c:extLst>
          </c:dPt>
          <c:dPt>
            <c:idx val="4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4-460D-4CB4-A55C-C827DE834949}"/>
              </c:ext>
            </c:extLst>
          </c:dPt>
          <c:dPt>
            <c:idx val="5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5-460D-4CB4-A55C-C827DE834949}"/>
              </c:ext>
            </c:extLst>
          </c:dPt>
          <c:dPt>
            <c:idx val="6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6-460D-4CB4-A55C-C827DE834949}"/>
              </c:ext>
            </c:extLst>
          </c:dPt>
          <c:dPt>
            <c:idx val="7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7-460D-4CB4-A55C-C827DE834949}"/>
              </c:ext>
            </c:extLst>
          </c:dPt>
          <c:dPt>
            <c:idx val="8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8-460D-4CB4-A55C-C827DE834949}"/>
              </c:ext>
            </c:extLst>
          </c:dPt>
          <c:dPt>
            <c:idx val="9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9-460D-4CB4-A55C-C827DE834949}"/>
              </c:ext>
            </c:extLst>
          </c:dPt>
          <c:dPt>
            <c:idx val="1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A-460D-4CB4-A55C-C827DE834949}"/>
              </c:ext>
            </c:extLst>
          </c:dPt>
          <c:dPt>
            <c:idx val="1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B-460D-4CB4-A55C-C827DE834949}"/>
              </c:ext>
            </c:extLst>
          </c:dPt>
          <c:dPt>
            <c:idx val="1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C-460D-4CB4-A55C-C827DE834949}"/>
              </c:ext>
            </c:extLst>
          </c:dPt>
          <c:dPt>
            <c:idx val="13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D-460D-4CB4-A55C-C827DE834949}"/>
              </c:ext>
            </c:extLst>
          </c:dPt>
          <c:dPt>
            <c:idx val="14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E-460D-4CB4-A55C-C827DE834949}"/>
              </c:ext>
            </c:extLst>
          </c:dPt>
          <c:dPt>
            <c:idx val="15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F-460D-4CB4-A55C-C827DE834949}"/>
              </c:ext>
            </c:extLst>
          </c:dPt>
          <c:dPt>
            <c:idx val="16"/>
            <c:invertIfNegative val="0"/>
            <c:bubble3D val="0"/>
            <c:extLst>
              <c:ext xmlns:c16="http://schemas.microsoft.com/office/drawing/2014/chart" uri="{C3380CC4-5D6E-409C-BE32-E72D297353CC}">
                <c16:uniqueId val="{00000010-460D-4CB4-A55C-C827DE834949}"/>
              </c:ext>
            </c:extLst>
          </c:dPt>
          <c:dPt>
            <c:idx val="17"/>
            <c:invertIfNegative val="0"/>
            <c:bubble3D val="0"/>
            <c:extLst>
              <c:ext xmlns:c16="http://schemas.microsoft.com/office/drawing/2014/chart" uri="{C3380CC4-5D6E-409C-BE32-E72D297353CC}">
                <c16:uniqueId val="{00000011-460D-4CB4-A55C-C827DE834949}"/>
              </c:ext>
            </c:extLst>
          </c:dPt>
          <c:dPt>
            <c:idx val="18"/>
            <c:invertIfNegative val="0"/>
            <c:bubble3D val="0"/>
            <c:extLst>
              <c:ext xmlns:c16="http://schemas.microsoft.com/office/drawing/2014/chart" uri="{C3380CC4-5D6E-409C-BE32-E72D297353CC}">
                <c16:uniqueId val="{00000012-460D-4CB4-A55C-C827DE834949}"/>
              </c:ext>
            </c:extLst>
          </c:dPt>
          <c:dPt>
            <c:idx val="19"/>
            <c:invertIfNegative val="0"/>
            <c:bubble3D val="0"/>
            <c:extLst>
              <c:ext xmlns:c16="http://schemas.microsoft.com/office/drawing/2014/chart" uri="{C3380CC4-5D6E-409C-BE32-E72D297353CC}">
                <c16:uniqueId val="{00000013-460D-4CB4-A55C-C827DE834949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6C910892-0DBA-4B7D-B58F-02663A5E5020}" type="VALUE">
                      <a:rPr lang="en-US" b="1" baseline="0" smtClean="0"/>
                      <a:pPr/>
                      <a:t>[VALUE]</a:t>
                    </a:fld>
                    <a:endParaRPr lang="LID4096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0-460D-4CB4-A55C-C827DE834949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BD0B5B21-CD30-496F-82ED-918F62C7482B}" type="VALUE">
                      <a:rPr lang="en-US" b="1" baseline="0" smtClean="0"/>
                      <a:pPr/>
                      <a:t>[VALUE]</a:t>
                    </a:fld>
                    <a:endParaRPr lang="LID4096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460D-4CB4-A55C-C827DE834949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FAE4D2AE-DE50-4C69-98B1-0C464789ABA4}" type="VALUE">
                      <a:rPr lang="en-US" b="1" baseline="0" smtClean="0"/>
                      <a:pPr/>
                      <a:t>[VALUE]</a:t>
                    </a:fld>
                    <a:endParaRPr lang="LID4096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2-460D-4CB4-A55C-C827DE834949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623FD358-2000-4DFC-B173-24D015ECC3D7}" type="VALUE">
                      <a:rPr lang="en-US" b="1" baseline="0" smtClean="0"/>
                      <a:pPr/>
                      <a:t>[VALUE]</a:t>
                    </a:fld>
                    <a:endParaRPr lang="LID4096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460D-4CB4-A55C-C827DE834949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fld id="{3E14F2BA-1223-491B-A55B-7BEDCB9E5D21}" type="VALUE">
                      <a:rPr lang="en-US" b="1" baseline="0" smtClean="0"/>
                      <a:pPr/>
                      <a:t>[VALUE]</a:t>
                    </a:fld>
                    <a:endParaRPr lang="LID4096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4-460D-4CB4-A55C-C827DE834949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fld id="{462085D3-86E1-4103-AB8A-4341AB2BED42}" type="VALUE">
                      <a:rPr lang="en-US" b="1" baseline="0" smtClean="0"/>
                      <a:pPr/>
                      <a:t>[VALUE]</a:t>
                    </a:fld>
                    <a:endParaRPr lang="LID4096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460D-4CB4-A55C-C827DE834949}"/>
                </c:ext>
              </c:extLst>
            </c:dLbl>
            <c:dLbl>
              <c:idx val="6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460D-4CB4-A55C-C827DE834949}"/>
                </c:ext>
              </c:extLst>
            </c:dLbl>
            <c:dLbl>
              <c:idx val="7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460D-4CB4-A55C-C827DE834949}"/>
                </c:ext>
              </c:extLst>
            </c:dLbl>
            <c:dLbl>
              <c:idx val="8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460D-4CB4-A55C-C827DE834949}"/>
                </c:ext>
              </c:extLst>
            </c:dLbl>
            <c:dLbl>
              <c:idx val="9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460D-4CB4-A55C-C827DE834949}"/>
                </c:ext>
              </c:extLst>
            </c:dLbl>
            <c:dLbl>
              <c:idx val="10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460D-4CB4-A55C-C827DE834949}"/>
                </c:ext>
              </c:extLst>
            </c:dLbl>
            <c:dLbl>
              <c:idx val="11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460D-4CB4-A55C-C827DE834949}"/>
                </c:ext>
              </c:extLst>
            </c:dLbl>
            <c:dLbl>
              <c:idx val="12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C-460D-4CB4-A55C-C827DE834949}"/>
                </c:ext>
              </c:extLst>
            </c:dLbl>
            <c:dLbl>
              <c:idx val="13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460D-4CB4-A55C-C827DE834949}"/>
                </c:ext>
              </c:extLst>
            </c:dLbl>
            <c:dLbl>
              <c:idx val="14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E-460D-4CB4-A55C-C827DE834949}"/>
                </c:ext>
              </c:extLst>
            </c:dLbl>
            <c:dLbl>
              <c:idx val="15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F-460D-4CB4-A55C-C827DE834949}"/>
                </c:ext>
              </c:extLst>
            </c:dLbl>
            <c:dLbl>
              <c:idx val="16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460D-4CB4-A55C-C827DE834949}"/>
                </c:ext>
              </c:extLst>
            </c:dLbl>
            <c:dLbl>
              <c:idx val="17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460D-4CB4-A55C-C827DE834949}"/>
                </c:ext>
              </c:extLst>
            </c:dLbl>
            <c:dLbl>
              <c:idx val="18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460D-4CB4-A55C-C827DE834949}"/>
                </c:ext>
              </c:extLst>
            </c:dLbl>
            <c:dLbl>
              <c:idx val="19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460D-4CB4-A55C-C827DE83494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Gotham Light" panose="02000603030000020004" pitchFamily="2" charset="0"/>
                    <a:ea typeface="+mn-ea"/>
                    <a:cs typeface="+mn-cs"/>
                  </a:defRPr>
                </a:pPr>
                <a:endParaRPr lang="LID4096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eparator> </c:separator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Sheet0!$A$2:$A$7</c:f>
              <c:strCache>
                <c:ptCount val="6"/>
                <c:pt idx="0">
                  <c:v>Cat 1</c:v>
                </c:pt>
                <c:pt idx="1">
                  <c:v>Cat 2</c:v>
                </c:pt>
                <c:pt idx="2">
                  <c:v>Cat 3</c:v>
                </c:pt>
                <c:pt idx="3">
                  <c:v>Cat 4</c:v>
                </c:pt>
                <c:pt idx="4">
                  <c:v>Cat 5</c:v>
                </c:pt>
                <c:pt idx="5">
                  <c:v>Cat 6</c:v>
                </c:pt>
              </c:strCache>
            </c:strRef>
          </c:cat>
          <c:val>
            <c:numRef>
              <c:f>Sheet0!$B$2:$B$7</c:f>
              <c:numCache>
                <c:formatCode>General</c:formatCode>
                <c:ptCount val="6"/>
                <c:pt idx="0">
                  <c:v>30</c:v>
                </c:pt>
                <c:pt idx="1">
                  <c:v>20</c:v>
                </c:pt>
                <c:pt idx="2">
                  <c:v>15</c:v>
                </c:pt>
                <c:pt idx="3">
                  <c:v>10</c:v>
                </c:pt>
                <c:pt idx="4">
                  <c:v>5</c:v>
                </c:pt>
                <c:pt idx="5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4-460D-4CB4-A55C-C827DE83494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43887152"/>
        <c:axId val="343887544"/>
      </c:barChart>
      <c:catAx>
        <c:axId val="3438871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Gotham Light" panose="02000603030000020004" pitchFamily="2" charset="0"/>
                <a:ea typeface="+mn-ea"/>
                <a:cs typeface="+mn-cs"/>
              </a:defRPr>
            </a:pPr>
            <a:endParaRPr lang="LID4096"/>
          </a:p>
        </c:txPr>
        <c:crossAx val="343887544"/>
        <c:crosses val="autoZero"/>
        <c:auto val="1"/>
        <c:lblAlgn val="ctr"/>
        <c:lblOffset val="100"/>
        <c:noMultiLvlLbl val="0"/>
      </c:catAx>
      <c:valAx>
        <c:axId val="3438875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 algn="ctr"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Gotham Light" panose="02000603030000020004" pitchFamily="2" charset="0"/>
                <a:ea typeface="+mn-ea"/>
                <a:cs typeface="+mn-cs"/>
              </a:defRPr>
            </a:pPr>
            <a:endParaRPr lang="LID4096"/>
          </a:p>
        </c:txPr>
        <c:crossAx val="3438871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Gotham Light" panose="02000603030000020004" pitchFamily="2" charset="0"/>
        </a:defRPr>
      </a:pPr>
      <a:endParaRPr lang="LID4096"/>
    </a:p>
  </c:txPr>
  <c:externalData r:id="rId3">
    <c:autoUpdate val="0"/>
  </c:externalData>
</c:chartSpace>
</file>

<file path=ppt/charts/chart7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 rtl="0"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Gotham Light" panose="02000603030000020004" pitchFamily="2" charset="0"/>
              <a:ea typeface="+mn-ea"/>
              <a:cs typeface="+mn-cs"/>
            </a:defRPr>
          </a:pPr>
          <a:endParaRPr lang="LID4096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Sheet0!$B$1</c:f>
              <c:strCache>
                <c:ptCount val="1"/>
                <c:pt idx="0">
                  <c:v>Chart Title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0-460D-4CB4-A55C-C827DE834949}"/>
              </c:ext>
            </c:extLst>
          </c:dPt>
          <c:dPt>
            <c:idx val="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1-460D-4CB4-A55C-C827DE834949}"/>
              </c:ext>
            </c:extLst>
          </c:dPt>
          <c:dPt>
            <c:idx val="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2-460D-4CB4-A55C-C827DE834949}"/>
              </c:ext>
            </c:extLst>
          </c:dPt>
          <c:dPt>
            <c:idx val="3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3-460D-4CB4-A55C-C827DE834949}"/>
              </c:ext>
            </c:extLst>
          </c:dPt>
          <c:dPt>
            <c:idx val="4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4-460D-4CB4-A55C-C827DE834949}"/>
              </c:ext>
            </c:extLst>
          </c:dPt>
          <c:dPt>
            <c:idx val="5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5-460D-4CB4-A55C-C827DE834949}"/>
              </c:ext>
            </c:extLst>
          </c:dPt>
          <c:dPt>
            <c:idx val="6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6-460D-4CB4-A55C-C827DE834949}"/>
              </c:ext>
            </c:extLst>
          </c:dPt>
          <c:dPt>
            <c:idx val="7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7-460D-4CB4-A55C-C827DE834949}"/>
              </c:ext>
            </c:extLst>
          </c:dPt>
          <c:dPt>
            <c:idx val="8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8-460D-4CB4-A55C-C827DE834949}"/>
              </c:ext>
            </c:extLst>
          </c:dPt>
          <c:dPt>
            <c:idx val="9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9-460D-4CB4-A55C-C827DE834949}"/>
              </c:ext>
            </c:extLst>
          </c:dPt>
          <c:dPt>
            <c:idx val="1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A-460D-4CB4-A55C-C827DE834949}"/>
              </c:ext>
            </c:extLst>
          </c:dPt>
          <c:dPt>
            <c:idx val="1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B-460D-4CB4-A55C-C827DE834949}"/>
              </c:ext>
            </c:extLst>
          </c:dPt>
          <c:dPt>
            <c:idx val="1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C-460D-4CB4-A55C-C827DE834949}"/>
              </c:ext>
            </c:extLst>
          </c:dPt>
          <c:dPt>
            <c:idx val="13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D-460D-4CB4-A55C-C827DE834949}"/>
              </c:ext>
            </c:extLst>
          </c:dPt>
          <c:dPt>
            <c:idx val="14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E-460D-4CB4-A55C-C827DE834949}"/>
              </c:ext>
            </c:extLst>
          </c:dPt>
          <c:dPt>
            <c:idx val="15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F-460D-4CB4-A55C-C827DE834949}"/>
              </c:ext>
            </c:extLst>
          </c:dPt>
          <c:dPt>
            <c:idx val="16"/>
            <c:invertIfNegative val="0"/>
            <c:bubble3D val="0"/>
            <c:extLst>
              <c:ext xmlns:c16="http://schemas.microsoft.com/office/drawing/2014/chart" uri="{C3380CC4-5D6E-409C-BE32-E72D297353CC}">
                <c16:uniqueId val="{00000010-460D-4CB4-A55C-C827DE834949}"/>
              </c:ext>
            </c:extLst>
          </c:dPt>
          <c:dPt>
            <c:idx val="17"/>
            <c:invertIfNegative val="0"/>
            <c:bubble3D val="0"/>
            <c:extLst>
              <c:ext xmlns:c16="http://schemas.microsoft.com/office/drawing/2014/chart" uri="{C3380CC4-5D6E-409C-BE32-E72D297353CC}">
                <c16:uniqueId val="{00000011-460D-4CB4-A55C-C827DE834949}"/>
              </c:ext>
            </c:extLst>
          </c:dPt>
          <c:dPt>
            <c:idx val="18"/>
            <c:invertIfNegative val="0"/>
            <c:bubble3D val="0"/>
            <c:extLst>
              <c:ext xmlns:c16="http://schemas.microsoft.com/office/drawing/2014/chart" uri="{C3380CC4-5D6E-409C-BE32-E72D297353CC}">
                <c16:uniqueId val="{00000012-460D-4CB4-A55C-C827DE834949}"/>
              </c:ext>
            </c:extLst>
          </c:dPt>
          <c:dPt>
            <c:idx val="19"/>
            <c:invertIfNegative val="0"/>
            <c:bubble3D val="0"/>
            <c:extLst>
              <c:ext xmlns:c16="http://schemas.microsoft.com/office/drawing/2014/chart" uri="{C3380CC4-5D6E-409C-BE32-E72D297353CC}">
                <c16:uniqueId val="{00000013-460D-4CB4-A55C-C827DE834949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6C910892-0DBA-4B7D-B58F-02663A5E5020}" type="VALUE">
                      <a:rPr lang="en-US" b="1" baseline="0" smtClean="0"/>
                      <a:pPr/>
                      <a:t>[VALUE]</a:t>
                    </a:fld>
                    <a:endParaRPr lang="LID4096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0-460D-4CB4-A55C-C827DE834949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BD0B5B21-CD30-496F-82ED-918F62C7482B}" type="VALUE">
                      <a:rPr lang="en-US" b="1" baseline="0" smtClean="0"/>
                      <a:pPr/>
                      <a:t>[VALUE]</a:t>
                    </a:fld>
                    <a:endParaRPr lang="LID4096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460D-4CB4-A55C-C827DE834949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FAE4D2AE-DE50-4C69-98B1-0C464789ABA4}" type="VALUE">
                      <a:rPr lang="en-US" b="1" baseline="0" smtClean="0"/>
                      <a:pPr/>
                      <a:t>[VALUE]</a:t>
                    </a:fld>
                    <a:endParaRPr lang="LID4096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2-460D-4CB4-A55C-C827DE834949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623FD358-2000-4DFC-B173-24D015ECC3D7}" type="VALUE">
                      <a:rPr lang="en-US" b="1" baseline="0" smtClean="0"/>
                      <a:pPr/>
                      <a:t>[VALUE]</a:t>
                    </a:fld>
                    <a:endParaRPr lang="LID4096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460D-4CB4-A55C-C827DE834949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fld id="{3E14F2BA-1223-491B-A55B-7BEDCB9E5D21}" type="VALUE">
                      <a:rPr lang="en-US" b="1" baseline="0" smtClean="0"/>
                      <a:pPr/>
                      <a:t>[VALUE]</a:t>
                    </a:fld>
                    <a:endParaRPr lang="LID4096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4-460D-4CB4-A55C-C827DE834949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fld id="{462085D3-86E1-4103-AB8A-4341AB2BED42}" type="VALUE">
                      <a:rPr lang="en-US" b="1" baseline="0" smtClean="0"/>
                      <a:pPr/>
                      <a:t>[VALUE]</a:t>
                    </a:fld>
                    <a:endParaRPr lang="LID4096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460D-4CB4-A55C-C827DE834949}"/>
                </c:ext>
              </c:extLst>
            </c:dLbl>
            <c:dLbl>
              <c:idx val="6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460D-4CB4-A55C-C827DE834949}"/>
                </c:ext>
              </c:extLst>
            </c:dLbl>
            <c:dLbl>
              <c:idx val="7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460D-4CB4-A55C-C827DE834949}"/>
                </c:ext>
              </c:extLst>
            </c:dLbl>
            <c:dLbl>
              <c:idx val="8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460D-4CB4-A55C-C827DE834949}"/>
                </c:ext>
              </c:extLst>
            </c:dLbl>
            <c:dLbl>
              <c:idx val="9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460D-4CB4-A55C-C827DE834949}"/>
                </c:ext>
              </c:extLst>
            </c:dLbl>
            <c:dLbl>
              <c:idx val="10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460D-4CB4-A55C-C827DE834949}"/>
                </c:ext>
              </c:extLst>
            </c:dLbl>
            <c:dLbl>
              <c:idx val="11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460D-4CB4-A55C-C827DE834949}"/>
                </c:ext>
              </c:extLst>
            </c:dLbl>
            <c:dLbl>
              <c:idx val="12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C-460D-4CB4-A55C-C827DE834949}"/>
                </c:ext>
              </c:extLst>
            </c:dLbl>
            <c:dLbl>
              <c:idx val="13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460D-4CB4-A55C-C827DE834949}"/>
                </c:ext>
              </c:extLst>
            </c:dLbl>
            <c:dLbl>
              <c:idx val="14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E-460D-4CB4-A55C-C827DE834949}"/>
                </c:ext>
              </c:extLst>
            </c:dLbl>
            <c:dLbl>
              <c:idx val="15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F-460D-4CB4-A55C-C827DE834949}"/>
                </c:ext>
              </c:extLst>
            </c:dLbl>
            <c:dLbl>
              <c:idx val="16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460D-4CB4-A55C-C827DE834949}"/>
                </c:ext>
              </c:extLst>
            </c:dLbl>
            <c:dLbl>
              <c:idx val="17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460D-4CB4-A55C-C827DE834949}"/>
                </c:ext>
              </c:extLst>
            </c:dLbl>
            <c:dLbl>
              <c:idx val="18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460D-4CB4-A55C-C827DE834949}"/>
                </c:ext>
              </c:extLst>
            </c:dLbl>
            <c:dLbl>
              <c:idx val="19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460D-4CB4-A55C-C827DE83494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Gotham Light" panose="02000603030000020004" pitchFamily="2" charset="0"/>
                    <a:ea typeface="+mn-ea"/>
                    <a:cs typeface="+mn-cs"/>
                  </a:defRPr>
                </a:pPr>
                <a:endParaRPr lang="LID4096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eparator> </c:separator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Sheet0!$A$2:$A$7</c:f>
              <c:strCache>
                <c:ptCount val="6"/>
                <c:pt idx="0">
                  <c:v>Cat 1</c:v>
                </c:pt>
                <c:pt idx="1">
                  <c:v>Cat 2</c:v>
                </c:pt>
                <c:pt idx="2">
                  <c:v>Cat 3</c:v>
                </c:pt>
                <c:pt idx="3">
                  <c:v>Cat 4</c:v>
                </c:pt>
                <c:pt idx="4">
                  <c:v>Cat 5</c:v>
                </c:pt>
                <c:pt idx="5">
                  <c:v>Cat 6</c:v>
                </c:pt>
              </c:strCache>
            </c:strRef>
          </c:cat>
          <c:val>
            <c:numRef>
              <c:f>Sheet0!$B$2:$B$7</c:f>
              <c:numCache>
                <c:formatCode>General</c:formatCode>
                <c:ptCount val="6"/>
                <c:pt idx="0">
                  <c:v>30</c:v>
                </c:pt>
                <c:pt idx="1">
                  <c:v>20</c:v>
                </c:pt>
                <c:pt idx="2">
                  <c:v>15</c:v>
                </c:pt>
                <c:pt idx="3">
                  <c:v>10</c:v>
                </c:pt>
                <c:pt idx="4">
                  <c:v>5</c:v>
                </c:pt>
                <c:pt idx="5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4-460D-4CB4-A55C-C827DE83494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43887152"/>
        <c:axId val="343887544"/>
      </c:barChart>
      <c:catAx>
        <c:axId val="3438871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Gotham Light" panose="02000603030000020004" pitchFamily="2" charset="0"/>
                <a:ea typeface="+mn-ea"/>
                <a:cs typeface="+mn-cs"/>
              </a:defRPr>
            </a:pPr>
            <a:endParaRPr lang="LID4096"/>
          </a:p>
        </c:txPr>
        <c:crossAx val="343887544"/>
        <c:crosses val="autoZero"/>
        <c:auto val="1"/>
        <c:lblAlgn val="ctr"/>
        <c:lblOffset val="100"/>
        <c:noMultiLvlLbl val="0"/>
      </c:catAx>
      <c:valAx>
        <c:axId val="3438875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 algn="ctr"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Gotham Light" panose="02000603030000020004" pitchFamily="2" charset="0"/>
                <a:ea typeface="+mn-ea"/>
                <a:cs typeface="+mn-cs"/>
              </a:defRPr>
            </a:pPr>
            <a:endParaRPr lang="LID4096"/>
          </a:p>
        </c:txPr>
        <c:crossAx val="3438871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Gotham Light" panose="02000603030000020004" pitchFamily="2" charset="0"/>
        </a:defRPr>
      </a:pPr>
      <a:endParaRPr lang="LID4096"/>
    </a:p>
  </c:txPr>
  <c:externalData r:id="rId3">
    <c:autoUpdate val="0"/>
  </c:externalData>
</c:chartSpace>
</file>

<file path=ppt/charts/chart7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 rtl="0"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Gotham Light" panose="02000603030000020004" pitchFamily="2" charset="0"/>
              <a:ea typeface="+mn-ea"/>
              <a:cs typeface="+mn-cs"/>
            </a:defRPr>
          </a:pPr>
          <a:endParaRPr lang="LID4096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Sheet0!$B$1</c:f>
              <c:strCache>
                <c:ptCount val="1"/>
                <c:pt idx="0">
                  <c:v>Chart Title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0-460D-4CB4-A55C-C827DE834949}"/>
              </c:ext>
            </c:extLst>
          </c:dPt>
          <c:dPt>
            <c:idx val="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1-460D-4CB4-A55C-C827DE834949}"/>
              </c:ext>
            </c:extLst>
          </c:dPt>
          <c:dPt>
            <c:idx val="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2-460D-4CB4-A55C-C827DE834949}"/>
              </c:ext>
            </c:extLst>
          </c:dPt>
          <c:dPt>
            <c:idx val="3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3-460D-4CB4-A55C-C827DE834949}"/>
              </c:ext>
            </c:extLst>
          </c:dPt>
          <c:dPt>
            <c:idx val="4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4-460D-4CB4-A55C-C827DE834949}"/>
              </c:ext>
            </c:extLst>
          </c:dPt>
          <c:dPt>
            <c:idx val="5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5-460D-4CB4-A55C-C827DE834949}"/>
              </c:ext>
            </c:extLst>
          </c:dPt>
          <c:dPt>
            <c:idx val="6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6-460D-4CB4-A55C-C827DE834949}"/>
              </c:ext>
            </c:extLst>
          </c:dPt>
          <c:dPt>
            <c:idx val="7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7-460D-4CB4-A55C-C827DE834949}"/>
              </c:ext>
            </c:extLst>
          </c:dPt>
          <c:dPt>
            <c:idx val="8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8-460D-4CB4-A55C-C827DE834949}"/>
              </c:ext>
            </c:extLst>
          </c:dPt>
          <c:dPt>
            <c:idx val="9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9-460D-4CB4-A55C-C827DE834949}"/>
              </c:ext>
            </c:extLst>
          </c:dPt>
          <c:dPt>
            <c:idx val="1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A-460D-4CB4-A55C-C827DE834949}"/>
              </c:ext>
            </c:extLst>
          </c:dPt>
          <c:dPt>
            <c:idx val="1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B-460D-4CB4-A55C-C827DE834949}"/>
              </c:ext>
            </c:extLst>
          </c:dPt>
          <c:dPt>
            <c:idx val="1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C-460D-4CB4-A55C-C827DE834949}"/>
              </c:ext>
            </c:extLst>
          </c:dPt>
          <c:dPt>
            <c:idx val="13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D-460D-4CB4-A55C-C827DE834949}"/>
              </c:ext>
            </c:extLst>
          </c:dPt>
          <c:dPt>
            <c:idx val="14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E-460D-4CB4-A55C-C827DE834949}"/>
              </c:ext>
            </c:extLst>
          </c:dPt>
          <c:dPt>
            <c:idx val="15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F-460D-4CB4-A55C-C827DE834949}"/>
              </c:ext>
            </c:extLst>
          </c:dPt>
          <c:dPt>
            <c:idx val="16"/>
            <c:invertIfNegative val="0"/>
            <c:bubble3D val="0"/>
            <c:extLst>
              <c:ext xmlns:c16="http://schemas.microsoft.com/office/drawing/2014/chart" uri="{C3380CC4-5D6E-409C-BE32-E72D297353CC}">
                <c16:uniqueId val="{00000010-460D-4CB4-A55C-C827DE834949}"/>
              </c:ext>
            </c:extLst>
          </c:dPt>
          <c:dPt>
            <c:idx val="17"/>
            <c:invertIfNegative val="0"/>
            <c:bubble3D val="0"/>
            <c:extLst>
              <c:ext xmlns:c16="http://schemas.microsoft.com/office/drawing/2014/chart" uri="{C3380CC4-5D6E-409C-BE32-E72D297353CC}">
                <c16:uniqueId val="{00000011-460D-4CB4-A55C-C827DE834949}"/>
              </c:ext>
            </c:extLst>
          </c:dPt>
          <c:dPt>
            <c:idx val="18"/>
            <c:invertIfNegative val="0"/>
            <c:bubble3D val="0"/>
            <c:extLst>
              <c:ext xmlns:c16="http://schemas.microsoft.com/office/drawing/2014/chart" uri="{C3380CC4-5D6E-409C-BE32-E72D297353CC}">
                <c16:uniqueId val="{00000012-460D-4CB4-A55C-C827DE834949}"/>
              </c:ext>
            </c:extLst>
          </c:dPt>
          <c:dPt>
            <c:idx val="19"/>
            <c:invertIfNegative val="0"/>
            <c:bubble3D val="0"/>
            <c:extLst>
              <c:ext xmlns:c16="http://schemas.microsoft.com/office/drawing/2014/chart" uri="{C3380CC4-5D6E-409C-BE32-E72D297353CC}">
                <c16:uniqueId val="{00000013-460D-4CB4-A55C-C827DE834949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6C910892-0DBA-4B7D-B58F-02663A5E5020}" type="VALUE">
                      <a:rPr lang="en-US" b="1" baseline="0" smtClean="0"/>
                      <a:pPr/>
                      <a:t>[VALUE]</a:t>
                    </a:fld>
                    <a:endParaRPr lang="LID4096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0-460D-4CB4-A55C-C827DE834949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BD0B5B21-CD30-496F-82ED-918F62C7482B}" type="VALUE">
                      <a:rPr lang="en-US" b="1" baseline="0" smtClean="0"/>
                      <a:pPr/>
                      <a:t>[VALUE]</a:t>
                    </a:fld>
                    <a:endParaRPr lang="LID4096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460D-4CB4-A55C-C827DE834949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FAE4D2AE-DE50-4C69-98B1-0C464789ABA4}" type="VALUE">
                      <a:rPr lang="en-US" b="1" baseline="0" smtClean="0"/>
                      <a:pPr/>
                      <a:t>[VALUE]</a:t>
                    </a:fld>
                    <a:endParaRPr lang="LID4096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2-460D-4CB4-A55C-C827DE834949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623FD358-2000-4DFC-B173-24D015ECC3D7}" type="VALUE">
                      <a:rPr lang="en-US" b="1" baseline="0" smtClean="0"/>
                      <a:pPr/>
                      <a:t>[VALUE]</a:t>
                    </a:fld>
                    <a:endParaRPr lang="LID4096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460D-4CB4-A55C-C827DE834949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fld id="{3E14F2BA-1223-491B-A55B-7BEDCB9E5D21}" type="VALUE">
                      <a:rPr lang="en-US" b="1" baseline="0" smtClean="0"/>
                      <a:pPr/>
                      <a:t>[VALUE]</a:t>
                    </a:fld>
                    <a:endParaRPr lang="LID4096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4-460D-4CB4-A55C-C827DE834949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fld id="{462085D3-86E1-4103-AB8A-4341AB2BED42}" type="VALUE">
                      <a:rPr lang="en-US" b="1" baseline="0" smtClean="0"/>
                      <a:pPr/>
                      <a:t>[VALUE]</a:t>
                    </a:fld>
                    <a:endParaRPr lang="LID4096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460D-4CB4-A55C-C827DE834949}"/>
                </c:ext>
              </c:extLst>
            </c:dLbl>
            <c:dLbl>
              <c:idx val="6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460D-4CB4-A55C-C827DE834949}"/>
                </c:ext>
              </c:extLst>
            </c:dLbl>
            <c:dLbl>
              <c:idx val="7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460D-4CB4-A55C-C827DE834949}"/>
                </c:ext>
              </c:extLst>
            </c:dLbl>
            <c:dLbl>
              <c:idx val="8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460D-4CB4-A55C-C827DE834949}"/>
                </c:ext>
              </c:extLst>
            </c:dLbl>
            <c:dLbl>
              <c:idx val="9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460D-4CB4-A55C-C827DE834949}"/>
                </c:ext>
              </c:extLst>
            </c:dLbl>
            <c:dLbl>
              <c:idx val="10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460D-4CB4-A55C-C827DE834949}"/>
                </c:ext>
              </c:extLst>
            </c:dLbl>
            <c:dLbl>
              <c:idx val="11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460D-4CB4-A55C-C827DE834949}"/>
                </c:ext>
              </c:extLst>
            </c:dLbl>
            <c:dLbl>
              <c:idx val="12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C-460D-4CB4-A55C-C827DE834949}"/>
                </c:ext>
              </c:extLst>
            </c:dLbl>
            <c:dLbl>
              <c:idx val="13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460D-4CB4-A55C-C827DE834949}"/>
                </c:ext>
              </c:extLst>
            </c:dLbl>
            <c:dLbl>
              <c:idx val="14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E-460D-4CB4-A55C-C827DE834949}"/>
                </c:ext>
              </c:extLst>
            </c:dLbl>
            <c:dLbl>
              <c:idx val="15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F-460D-4CB4-A55C-C827DE834949}"/>
                </c:ext>
              </c:extLst>
            </c:dLbl>
            <c:dLbl>
              <c:idx val="16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460D-4CB4-A55C-C827DE834949}"/>
                </c:ext>
              </c:extLst>
            </c:dLbl>
            <c:dLbl>
              <c:idx val="17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460D-4CB4-A55C-C827DE834949}"/>
                </c:ext>
              </c:extLst>
            </c:dLbl>
            <c:dLbl>
              <c:idx val="18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460D-4CB4-A55C-C827DE834949}"/>
                </c:ext>
              </c:extLst>
            </c:dLbl>
            <c:dLbl>
              <c:idx val="19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460D-4CB4-A55C-C827DE83494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Gotham Light" panose="02000603030000020004" pitchFamily="2" charset="0"/>
                    <a:ea typeface="+mn-ea"/>
                    <a:cs typeface="+mn-cs"/>
                  </a:defRPr>
                </a:pPr>
                <a:endParaRPr lang="LID4096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eparator> </c:separator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Sheet0!$A$2:$A$7</c:f>
              <c:strCache>
                <c:ptCount val="6"/>
                <c:pt idx="0">
                  <c:v>Cat 1</c:v>
                </c:pt>
                <c:pt idx="1">
                  <c:v>Cat 2</c:v>
                </c:pt>
                <c:pt idx="2">
                  <c:v>Cat 3</c:v>
                </c:pt>
                <c:pt idx="3">
                  <c:v>Cat 4</c:v>
                </c:pt>
                <c:pt idx="4">
                  <c:v>Cat 5</c:v>
                </c:pt>
                <c:pt idx="5">
                  <c:v>Cat 6</c:v>
                </c:pt>
              </c:strCache>
            </c:strRef>
          </c:cat>
          <c:val>
            <c:numRef>
              <c:f>Sheet0!$B$2:$B$7</c:f>
              <c:numCache>
                <c:formatCode>General</c:formatCode>
                <c:ptCount val="6"/>
                <c:pt idx="0">
                  <c:v>30</c:v>
                </c:pt>
                <c:pt idx="1">
                  <c:v>20</c:v>
                </c:pt>
                <c:pt idx="2">
                  <c:v>15</c:v>
                </c:pt>
                <c:pt idx="3">
                  <c:v>10</c:v>
                </c:pt>
                <c:pt idx="4">
                  <c:v>5</c:v>
                </c:pt>
                <c:pt idx="5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4-460D-4CB4-A55C-C827DE83494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43887152"/>
        <c:axId val="343887544"/>
      </c:barChart>
      <c:catAx>
        <c:axId val="3438871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Gotham Light" panose="02000603030000020004" pitchFamily="2" charset="0"/>
                <a:ea typeface="+mn-ea"/>
                <a:cs typeface="+mn-cs"/>
              </a:defRPr>
            </a:pPr>
            <a:endParaRPr lang="LID4096"/>
          </a:p>
        </c:txPr>
        <c:crossAx val="343887544"/>
        <c:crosses val="autoZero"/>
        <c:auto val="1"/>
        <c:lblAlgn val="ctr"/>
        <c:lblOffset val="100"/>
        <c:noMultiLvlLbl val="0"/>
      </c:catAx>
      <c:valAx>
        <c:axId val="3438875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 algn="ctr"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Gotham Light" panose="02000603030000020004" pitchFamily="2" charset="0"/>
                <a:ea typeface="+mn-ea"/>
                <a:cs typeface="+mn-cs"/>
              </a:defRPr>
            </a:pPr>
            <a:endParaRPr lang="LID4096"/>
          </a:p>
        </c:txPr>
        <c:crossAx val="3438871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Gotham Light" panose="02000603030000020004" pitchFamily="2" charset="0"/>
        </a:defRPr>
      </a:pPr>
      <a:endParaRPr lang="LID4096"/>
    </a:p>
  </c:txPr>
  <c:externalData r:id="rId3">
    <c:autoUpdate val="0"/>
  </c:externalData>
</c:chartSpace>
</file>

<file path=ppt/charts/chart7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 rtl="0"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Gotham Light" panose="02000603030000020004" pitchFamily="2" charset="0"/>
              <a:ea typeface="+mn-ea"/>
              <a:cs typeface="+mn-cs"/>
            </a:defRPr>
          </a:pPr>
          <a:endParaRPr lang="LID4096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Sheet0!$B$1</c:f>
              <c:strCache>
                <c:ptCount val="1"/>
                <c:pt idx="0">
                  <c:v>Chart Title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0-460D-4CB4-A55C-C827DE834949}"/>
              </c:ext>
            </c:extLst>
          </c:dPt>
          <c:dPt>
            <c:idx val="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1-460D-4CB4-A55C-C827DE834949}"/>
              </c:ext>
            </c:extLst>
          </c:dPt>
          <c:dPt>
            <c:idx val="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2-460D-4CB4-A55C-C827DE834949}"/>
              </c:ext>
            </c:extLst>
          </c:dPt>
          <c:dPt>
            <c:idx val="3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3-460D-4CB4-A55C-C827DE834949}"/>
              </c:ext>
            </c:extLst>
          </c:dPt>
          <c:dPt>
            <c:idx val="4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4-460D-4CB4-A55C-C827DE834949}"/>
              </c:ext>
            </c:extLst>
          </c:dPt>
          <c:dPt>
            <c:idx val="5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5-460D-4CB4-A55C-C827DE834949}"/>
              </c:ext>
            </c:extLst>
          </c:dPt>
          <c:dPt>
            <c:idx val="6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6-460D-4CB4-A55C-C827DE834949}"/>
              </c:ext>
            </c:extLst>
          </c:dPt>
          <c:dPt>
            <c:idx val="7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7-460D-4CB4-A55C-C827DE834949}"/>
              </c:ext>
            </c:extLst>
          </c:dPt>
          <c:dPt>
            <c:idx val="8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8-460D-4CB4-A55C-C827DE834949}"/>
              </c:ext>
            </c:extLst>
          </c:dPt>
          <c:dPt>
            <c:idx val="9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9-460D-4CB4-A55C-C827DE834949}"/>
              </c:ext>
            </c:extLst>
          </c:dPt>
          <c:dPt>
            <c:idx val="1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A-460D-4CB4-A55C-C827DE834949}"/>
              </c:ext>
            </c:extLst>
          </c:dPt>
          <c:dPt>
            <c:idx val="1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B-460D-4CB4-A55C-C827DE834949}"/>
              </c:ext>
            </c:extLst>
          </c:dPt>
          <c:dPt>
            <c:idx val="1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C-460D-4CB4-A55C-C827DE834949}"/>
              </c:ext>
            </c:extLst>
          </c:dPt>
          <c:dPt>
            <c:idx val="13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D-460D-4CB4-A55C-C827DE834949}"/>
              </c:ext>
            </c:extLst>
          </c:dPt>
          <c:dPt>
            <c:idx val="14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E-460D-4CB4-A55C-C827DE834949}"/>
              </c:ext>
            </c:extLst>
          </c:dPt>
          <c:dPt>
            <c:idx val="15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F-460D-4CB4-A55C-C827DE834949}"/>
              </c:ext>
            </c:extLst>
          </c:dPt>
          <c:dPt>
            <c:idx val="16"/>
            <c:invertIfNegative val="0"/>
            <c:bubble3D val="0"/>
            <c:extLst>
              <c:ext xmlns:c16="http://schemas.microsoft.com/office/drawing/2014/chart" uri="{C3380CC4-5D6E-409C-BE32-E72D297353CC}">
                <c16:uniqueId val="{00000010-460D-4CB4-A55C-C827DE834949}"/>
              </c:ext>
            </c:extLst>
          </c:dPt>
          <c:dPt>
            <c:idx val="17"/>
            <c:invertIfNegative val="0"/>
            <c:bubble3D val="0"/>
            <c:extLst>
              <c:ext xmlns:c16="http://schemas.microsoft.com/office/drawing/2014/chart" uri="{C3380CC4-5D6E-409C-BE32-E72D297353CC}">
                <c16:uniqueId val="{00000011-460D-4CB4-A55C-C827DE834949}"/>
              </c:ext>
            </c:extLst>
          </c:dPt>
          <c:dPt>
            <c:idx val="18"/>
            <c:invertIfNegative val="0"/>
            <c:bubble3D val="0"/>
            <c:extLst>
              <c:ext xmlns:c16="http://schemas.microsoft.com/office/drawing/2014/chart" uri="{C3380CC4-5D6E-409C-BE32-E72D297353CC}">
                <c16:uniqueId val="{00000012-460D-4CB4-A55C-C827DE834949}"/>
              </c:ext>
            </c:extLst>
          </c:dPt>
          <c:dPt>
            <c:idx val="19"/>
            <c:invertIfNegative val="0"/>
            <c:bubble3D val="0"/>
            <c:extLst>
              <c:ext xmlns:c16="http://schemas.microsoft.com/office/drawing/2014/chart" uri="{C3380CC4-5D6E-409C-BE32-E72D297353CC}">
                <c16:uniqueId val="{00000013-460D-4CB4-A55C-C827DE834949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6C910892-0DBA-4B7D-B58F-02663A5E5020}" type="VALUE">
                      <a:rPr lang="en-US" b="1" baseline="0" smtClean="0"/>
                      <a:pPr/>
                      <a:t>[VALUE]</a:t>
                    </a:fld>
                    <a:endParaRPr lang="LID4096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0-460D-4CB4-A55C-C827DE834949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BD0B5B21-CD30-496F-82ED-918F62C7482B}" type="VALUE">
                      <a:rPr lang="en-US" b="1" baseline="0" smtClean="0"/>
                      <a:pPr/>
                      <a:t>[VALUE]</a:t>
                    </a:fld>
                    <a:endParaRPr lang="LID4096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460D-4CB4-A55C-C827DE834949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FAE4D2AE-DE50-4C69-98B1-0C464789ABA4}" type="VALUE">
                      <a:rPr lang="en-US" b="1" baseline="0" smtClean="0"/>
                      <a:pPr/>
                      <a:t>[VALUE]</a:t>
                    </a:fld>
                    <a:endParaRPr lang="LID4096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2-460D-4CB4-A55C-C827DE834949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623FD358-2000-4DFC-B173-24D015ECC3D7}" type="VALUE">
                      <a:rPr lang="en-US" b="1" baseline="0" smtClean="0"/>
                      <a:pPr/>
                      <a:t>[VALUE]</a:t>
                    </a:fld>
                    <a:endParaRPr lang="LID4096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460D-4CB4-A55C-C827DE834949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fld id="{3E14F2BA-1223-491B-A55B-7BEDCB9E5D21}" type="VALUE">
                      <a:rPr lang="en-US" b="1" baseline="0" smtClean="0"/>
                      <a:pPr/>
                      <a:t>[VALUE]</a:t>
                    </a:fld>
                    <a:endParaRPr lang="LID4096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4-460D-4CB4-A55C-C827DE834949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fld id="{462085D3-86E1-4103-AB8A-4341AB2BED42}" type="VALUE">
                      <a:rPr lang="en-US" b="1" baseline="0" smtClean="0"/>
                      <a:pPr/>
                      <a:t>[VALUE]</a:t>
                    </a:fld>
                    <a:endParaRPr lang="LID4096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460D-4CB4-A55C-C827DE834949}"/>
                </c:ext>
              </c:extLst>
            </c:dLbl>
            <c:dLbl>
              <c:idx val="6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460D-4CB4-A55C-C827DE834949}"/>
                </c:ext>
              </c:extLst>
            </c:dLbl>
            <c:dLbl>
              <c:idx val="7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460D-4CB4-A55C-C827DE834949}"/>
                </c:ext>
              </c:extLst>
            </c:dLbl>
            <c:dLbl>
              <c:idx val="8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460D-4CB4-A55C-C827DE834949}"/>
                </c:ext>
              </c:extLst>
            </c:dLbl>
            <c:dLbl>
              <c:idx val="9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460D-4CB4-A55C-C827DE834949}"/>
                </c:ext>
              </c:extLst>
            </c:dLbl>
            <c:dLbl>
              <c:idx val="10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460D-4CB4-A55C-C827DE834949}"/>
                </c:ext>
              </c:extLst>
            </c:dLbl>
            <c:dLbl>
              <c:idx val="11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460D-4CB4-A55C-C827DE834949}"/>
                </c:ext>
              </c:extLst>
            </c:dLbl>
            <c:dLbl>
              <c:idx val="12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C-460D-4CB4-A55C-C827DE834949}"/>
                </c:ext>
              </c:extLst>
            </c:dLbl>
            <c:dLbl>
              <c:idx val="13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460D-4CB4-A55C-C827DE834949}"/>
                </c:ext>
              </c:extLst>
            </c:dLbl>
            <c:dLbl>
              <c:idx val="14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E-460D-4CB4-A55C-C827DE834949}"/>
                </c:ext>
              </c:extLst>
            </c:dLbl>
            <c:dLbl>
              <c:idx val="15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F-460D-4CB4-A55C-C827DE834949}"/>
                </c:ext>
              </c:extLst>
            </c:dLbl>
            <c:dLbl>
              <c:idx val="16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460D-4CB4-A55C-C827DE834949}"/>
                </c:ext>
              </c:extLst>
            </c:dLbl>
            <c:dLbl>
              <c:idx val="17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460D-4CB4-A55C-C827DE834949}"/>
                </c:ext>
              </c:extLst>
            </c:dLbl>
            <c:dLbl>
              <c:idx val="18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460D-4CB4-A55C-C827DE834949}"/>
                </c:ext>
              </c:extLst>
            </c:dLbl>
            <c:dLbl>
              <c:idx val="19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460D-4CB4-A55C-C827DE83494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Gotham Light" panose="02000603030000020004" pitchFamily="2" charset="0"/>
                    <a:ea typeface="+mn-ea"/>
                    <a:cs typeface="+mn-cs"/>
                  </a:defRPr>
                </a:pPr>
                <a:endParaRPr lang="LID4096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eparator> </c:separator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Sheet0!$A$2:$A$7</c:f>
              <c:strCache>
                <c:ptCount val="6"/>
                <c:pt idx="0">
                  <c:v>Cat 1</c:v>
                </c:pt>
                <c:pt idx="1">
                  <c:v>Cat 2</c:v>
                </c:pt>
                <c:pt idx="2">
                  <c:v>Cat 3</c:v>
                </c:pt>
                <c:pt idx="3">
                  <c:v>Cat 4</c:v>
                </c:pt>
                <c:pt idx="4">
                  <c:v>Cat 5</c:v>
                </c:pt>
                <c:pt idx="5">
                  <c:v>Cat 6</c:v>
                </c:pt>
              </c:strCache>
            </c:strRef>
          </c:cat>
          <c:val>
            <c:numRef>
              <c:f>Sheet0!$B$2:$B$7</c:f>
              <c:numCache>
                <c:formatCode>General</c:formatCode>
                <c:ptCount val="6"/>
                <c:pt idx="0">
                  <c:v>30</c:v>
                </c:pt>
                <c:pt idx="1">
                  <c:v>20</c:v>
                </c:pt>
                <c:pt idx="2">
                  <c:v>15</c:v>
                </c:pt>
                <c:pt idx="3">
                  <c:v>10</c:v>
                </c:pt>
                <c:pt idx="4">
                  <c:v>5</c:v>
                </c:pt>
                <c:pt idx="5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4-460D-4CB4-A55C-C827DE83494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43887152"/>
        <c:axId val="343887544"/>
      </c:barChart>
      <c:catAx>
        <c:axId val="3438871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Gotham Light" panose="02000603030000020004" pitchFamily="2" charset="0"/>
                <a:ea typeface="+mn-ea"/>
                <a:cs typeface="+mn-cs"/>
              </a:defRPr>
            </a:pPr>
            <a:endParaRPr lang="LID4096"/>
          </a:p>
        </c:txPr>
        <c:crossAx val="343887544"/>
        <c:crosses val="autoZero"/>
        <c:auto val="1"/>
        <c:lblAlgn val="ctr"/>
        <c:lblOffset val="100"/>
        <c:noMultiLvlLbl val="0"/>
      </c:catAx>
      <c:valAx>
        <c:axId val="3438875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 algn="ctr"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Gotham Light" panose="02000603030000020004" pitchFamily="2" charset="0"/>
                <a:ea typeface="+mn-ea"/>
                <a:cs typeface="+mn-cs"/>
              </a:defRPr>
            </a:pPr>
            <a:endParaRPr lang="LID4096"/>
          </a:p>
        </c:txPr>
        <c:crossAx val="3438871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Gotham Light" panose="02000603030000020004" pitchFamily="2" charset="0"/>
        </a:defRPr>
      </a:pPr>
      <a:endParaRPr lang="LID4096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High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6A7-4D6D-9DAD-D18413FE50F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Medium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6A7-4D6D-9DAD-D18413FE50FE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Low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</c:strCache>
            </c:strRef>
          </c:cat>
          <c:val>
            <c:numRef>
              <c:f>Sheet1!$D$2:$D$4</c:f>
              <c:numCache>
                <c:formatCode>General</c:formatCode>
                <c:ptCount val="3"/>
                <c:pt idx="0">
                  <c:v>2</c:v>
                </c:pt>
                <c:pt idx="1">
                  <c:v>2</c:v>
                </c:pt>
                <c:pt idx="2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6A7-4D6D-9DAD-D18413FE50F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43888328"/>
        <c:axId val="343891072"/>
      </c:barChart>
      <c:catAx>
        <c:axId val="3438883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Gotham Light" panose="02000603030000020004" pitchFamily="2" charset="0"/>
                <a:ea typeface="+mn-ea"/>
                <a:cs typeface="+mn-cs"/>
              </a:defRPr>
            </a:pPr>
            <a:endParaRPr lang="LID4096"/>
          </a:p>
        </c:txPr>
        <c:crossAx val="343891072"/>
        <c:crosses val="autoZero"/>
        <c:auto val="1"/>
        <c:lblAlgn val="ctr"/>
        <c:lblOffset val="100"/>
        <c:noMultiLvlLbl val="0"/>
      </c:catAx>
      <c:valAx>
        <c:axId val="3438910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Gotham Light" panose="02000603030000020004" pitchFamily="2" charset="0"/>
                <a:ea typeface="+mn-ea"/>
                <a:cs typeface="+mn-cs"/>
              </a:defRPr>
            </a:pPr>
            <a:endParaRPr lang="LID4096"/>
          </a:p>
        </c:txPr>
        <c:crossAx val="34388832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Gotham Light" panose="02000603030000020004" pitchFamily="2" charset="0"/>
              <a:ea typeface="+mn-ea"/>
              <a:cs typeface="+mn-cs"/>
            </a:defRPr>
          </a:pPr>
          <a:endParaRPr lang="LID4096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Gotham Light" panose="02000603030000020004" pitchFamily="2" charset="0"/>
        </a:defRPr>
      </a:pPr>
      <a:endParaRPr lang="LID4096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Sheet0!$B$1</c:f>
              <c:strCache>
                <c:ptCount val="1"/>
                <c:pt idx="0">
                  <c:v>Distribution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0-573D-4488-8831-DDEEAD0FA101}"/>
              </c:ext>
            </c:extLst>
          </c:dPt>
          <c:dPt>
            <c:idx val="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1-573D-4488-8831-DDEEAD0FA101}"/>
              </c:ext>
            </c:extLst>
          </c:dPt>
          <c:dPt>
            <c:idx val="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2-573D-4488-8831-DDEEAD0FA101}"/>
              </c:ext>
            </c:extLst>
          </c:dPt>
          <c:dPt>
            <c:idx val="3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3-573D-4488-8831-DDEEAD0FA101}"/>
              </c:ext>
            </c:extLst>
          </c:dPt>
          <c:dPt>
            <c:idx val="4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4-573D-4488-8831-DDEEAD0FA101}"/>
              </c:ext>
            </c:extLst>
          </c:dPt>
          <c:dPt>
            <c:idx val="5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5-573D-4488-8831-DDEEAD0FA101}"/>
              </c:ext>
            </c:extLst>
          </c:dPt>
          <c:dPt>
            <c:idx val="6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6-573D-4488-8831-DDEEAD0FA101}"/>
              </c:ext>
            </c:extLst>
          </c:dPt>
          <c:dPt>
            <c:idx val="7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7-573D-4488-8831-DDEEAD0FA101}"/>
              </c:ext>
            </c:extLst>
          </c:dPt>
          <c:dPt>
            <c:idx val="8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8-573D-4488-8831-DDEEAD0FA101}"/>
              </c:ext>
            </c:extLst>
          </c:dPt>
          <c:dPt>
            <c:idx val="9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9-573D-4488-8831-DDEEAD0FA101}"/>
              </c:ext>
            </c:extLst>
          </c:dPt>
          <c:dPt>
            <c:idx val="1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A-573D-4488-8831-DDEEAD0FA101}"/>
              </c:ext>
            </c:extLst>
          </c:dPt>
          <c:dPt>
            <c:idx val="1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B-573D-4488-8831-DDEEAD0FA101}"/>
              </c:ext>
            </c:extLst>
          </c:dPt>
          <c:dPt>
            <c:idx val="1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C-573D-4488-8831-DDEEAD0FA101}"/>
              </c:ext>
            </c:extLst>
          </c:dPt>
          <c:dPt>
            <c:idx val="13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D-573D-4488-8831-DDEEAD0FA101}"/>
              </c:ext>
            </c:extLst>
          </c:dPt>
          <c:dPt>
            <c:idx val="14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E-573D-4488-8831-DDEEAD0FA101}"/>
              </c:ext>
            </c:extLst>
          </c:dPt>
          <c:dPt>
            <c:idx val="15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F-573D-4488-8831-DDEEAD0FA101}"/>
              </c:ext>
            </c:extLst>
          </c:dPt>
          <c:dPt>
            <c:idx val="16"/>
            <c:invertIfNegative val="0"/>
            <c:bubble3D val="0"/>
            <c:extLst>
              <c:ext xmlns:c16="http://schemas.microsoft.com/office/drawing/2014/chart" uri="{C3380CC4-5D6E-409C-BE32-E72D297353CC}">
                <c16:uniqueId val="{00000010-573D-4488-8831-DDEEAD0FA101}"/>
              </c:ext>
            </c:extLst>
          </c:dPt>
          <c:dPt>
            <c:idx val="17"/>
            <c:invertIfNegative val="0"/>
            <c:bubble3D val="0"/>
            <c:extLst>
              <c:ext xmlns:c16="http://schemas.microsoft.com/office/drawing/2014/chart" uri="{C3380CC4-5D6E-409C-BE32-E72D297353CC}">
                <c16:uniqueId val="{00000011-573D-4488-8831-DDEEAD0FA101}"/>
              </c:ext>
            </c:extLst>
          </c:dPt>
          <c:dPt>
            <c:idx val="18"/>
            <c:invertIfNegative val="0"/>
            <c:bubble3D val="0"/>
            <c:extLst>
              <c:ext xmlns:c16="http://schemas.microsoft.com/office/drawing/2014/chart" uri="{C3380CC4-5D6E-409C-BE32-E72D297353CC}">
                <c16:uniqueId val="{00000012-573D-4488-8831-DDEEAD0FA101}"/>
              </c:ext>
            </c:extLst>
          </c:dPt>
          <c:dPt>
            <c:idx val="19"/>
            <c:invertIfNegative val="0"/>
            <c:bubble3D val="0"/>
            <c:extLst>
              <c:ext xmlns:c16="http://schemas.microsoft.com/office/drawing/2014/chart" uri="{C3380CC4-5D6E-409C-BE32-E72D297353CC}">
                <c16:uniqueId val="{00000013-573D-4488-8831-DDEEAD0FA101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1DE68A3B-D481-4FA0-B43F-16A2736C2930}" type="VALUE">
                      <a:rPr lang="en-US" b="1" baseline="0" smtClean="0"/>
                      <a:pPr/>
                      <a:t>[VALUE]</a:t>
                    </a:fld>
                    <a:endParaRPr lang="LID4096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0-573D-4488-8831-DDEEAD0FA101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639BDBDD-FFB9-4765-9B61-657CCE11FF25}" type="VALUE">
                      <a:rPr lang="en-US" b="1" baseline="0" smtClean="0"/>
                      <a:pPr/>
                      <a:t>[VALUE]</a:t>
                    </a:fld>
                    <a:endParaRPr lang="LID4096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573D-4488-8831-DDEEAD0FA101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FCCAAB32-AF07-4F7A-800D-FBAE5CA7F6E2}" type="VALUE">
                      <a:rPr lang="en-US" b="1" baseline="0" smtClean="0"/>
                      <a:pPr/>
                      <a:t>[VALUE]</a:t>
                    </a:fld>
                    <a:endParaRPr lang="LID4096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2-573D-4488-8831-DDEEAD0FA101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A113E0F2-8461-4C2A-AEE7-E25275678E52}" type="VALUE">
                      <a:rPr lang="en-US" b="1" baseline="0" smtClean="0"/>
                      <a:pPr/>
                      <a:t>[VALUE]</a:t>
                    </a:fld>
                    <a:endParaRPr lang="LID4096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573D-4488-8831-DDEEAD0FA101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fld id="{F1B2E055-9196-46C8-9C1F-8A5D6DD0885D}" type="VALUE">
                      <a:rPr lang="en-US" b="1" baseline="0" smtClean="0"/>
                      <a:pPr/>
                      <a:t>[VALUE]</a:t>
                    </a:fld>
                    <a:endParaRPr lang="LID4096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4-573D-4488-8831-DDEEAD0FA101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fld id="{C8661A25-89E6-4457-9EDB-C87149AF19B2}" type="VALUE">
                      <a:rPr lang="en-US" b="1" baseline="0" smtClean="0"/>
                      <a:pPr/>
                      <a:t>[VALUE]</a:t>
                    </a:fld>
                    <a:endParaRPr lang="LID4096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573D-4488-8831-DDEEAD0FA101}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fld id="{AA36077C-AD91-44ED-AB68-25BDCF52FFC2}" type="VALUE">
                      <a:rPr lang="en-US" b="1" baseline="0" smtClean="0"/>
                      <a:pPr/>
                      <a:t>[VALUE]</a:t>
                    </a:fld>
                    <a:endParaRPr lang="LID4096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6-573D-4488-8831-DDEEAD0FA101}"/>
                </c:ext>
              </c:extLst>
            </c:dLbl>
            <c:dLbl>
              <c:idx val="7"/>
              <c:tx>
                <c:rich>
                  <a:bodyPr/>
                  <a:lstStyle/>
                  <a:p>
                    <a:fld id="{FDC1BD4A-2BA3-46F1-84BF-668FAC4635DD}" type="VALUE">
                      <a:rPr lang="en-US" b="1" baseline="0" smtClean="0"/>
                      <a:pPr/>
                      <a:t>[VALUE]</a:t>
                    </a:fld>
                    <a:endParaRPr lang="LID4096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7-573D-4488-8831-DDEEAD0FA101}"/>
                </c:ext>
              </c:extLst>
            </c:dLbl>
            <c:dLbl>
              <c:idx val="8"/>
              <c:tx>
                <c:rich>
                  <a:bodyPr/>
                  <a:lstStyle/>
                  <a:p>
                    <a:fld id="{CC474F4C-B257-4F8C-A185-E6F568213793}" type="VALUE">
                      <a:rPr lang="en-US" b="1" baseline="0" smtClean="0"/>
                      <a:pPr/>
                      <a:t>[VALUE]</a:t>
                    </a:fld>
                    <a:endParaRPr lang="LID4096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8-573D-4488-8831-DDEEAD0FA101}"/>
                </c:ext>
              </c:extLst>
            </c:dLbl>
            <c:dLbl>
              <c:idx val="9"/>
              <c:tx>
                <c:rich>
                  <a:bodyPr/>
                  <a:lstStyle/>
                  <a:p>
                    <a:fld id="{40C380FF-6F63-4F8F-828E-FB617BD53DAF}" type="VALUE">
                      <a:rPr lang="en-US" b="1" baseline="0" smtClean="0"/>
                      <a:pPr/>
                      <a:t>[VALUE]</a:t>
                    </a:fld>
                    <a:endParaRPr lang="LID4096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9-573D-4488-8831-DDEEAD0FA101}"/>
                </c:ext>
              </c:extLst>
            </c:dLbl>
            <c:dLbl>
              <c:idx val="10"/>
              <c:tx>
                <c:rich>
                  <a:bodyPr/>
                  <a:lstStyle/>
                  <a:p>
                    <a:fld id="{08C4C9E5-B1EA-4150-959F-C5F1647A3887}" type="VALUE">
                      <a:rPr lang="en-US" b="1" baseline="0" smtClean="0"/>
                      <a:pPr/>
                      <a:t>[VALUE]</a:t>
                    </a:fld>
                    <a:endParaRPr lang="LID4096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A-573D-4488-8831-DDEEAD0FA101}"/>
                </c:ext>
              </c:extLst>
            </c:dLbl>
            <c:dLbl>
              <c:idx val="11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573D-4488-8831-DDEEAD0FA101}"/>
                </c:ext>
              </c:extLst>
            </c:dLbl>
            <c:dLbl>
              <c:idx val="12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C-573D-4488-8831-DDEEAD0FA101}"/>
                </c:ext>
              </c:extLst>
            </c:dLbl>
            <c:dLbl>
              <c:idx val="13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573D-4488-8831-DDEEAD0FA101}"/>
                </c:ext>
              </c:extLst>
            </c:dLbl>
            <c:dLbl>
              <c:idx val="14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E-573D-4488-8831-DDEEAD0FA101}"/>
                </c:ext>
              </c:extLst>
            </c:dLbl>
            <c:dLbl>
              <c:idx val="15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F-573D-4488-8831-DDEEAD0FA101}"/>
                </c:ext>
              </c:extLst>
            </c:dLbl>
            <c:dLbl>
              <c:idx val="16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573D-4488-8831-DDEEAD0FA101}"/>
                </c:ext>
              </c:extLst>
            </c:dLbl>
            <c:dLbl>
              <c:idx val="17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573D-4488-8831-DDEEAD0FA101}"/>
                </c:ext>
              </c:extLst>
            </c:dLbl>
            <c:dLbl>
              <c:idx val="18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573D-4488-8831-DDEEAD0FA101}"/>
                </c:ext>
              </c:extLst>
            </c:dLbl>
            <c:dLbl>
              <c:idx val="19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573D-4488-8831-DDEEAD0FA10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Gotham Light" panose="02000603030000020004" pitchFamily="2" charset="0"/>
                    <a:ea typeface="+mn-ea"/>
                    <a:cs typeface="+mn-cs"/>
                  </a:defRPr>
                </a:pPr>
                <a:endParaRPr lang="LID4096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eparator> </c:separator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Sheet0!$A$2:$A$6</c:f>
              <c:strCache>
                <c:ptCount val="5"/>
                <c:pt idx="0">
                  <c:v>Cat 1</c:v>
                </c:pt>
                <c:pt idx="1">
                  <c:v>Cat 2</c:v>
                </c:pt>
                <c:pt idx="2">
                  <c:v>Cat 3</c:v>
                </c:pt>
                <c:pt idx="3">
                  <c:v>Cat 4</c:v>
                </c:pt>
                <c:pt idx="4">
                  <c:v>Cat 5</c:v>
                </c:pt>
              </c:strCache>
            </c:strRef>
          </c:cat>
          <c:val>
            <c:numRef>
              <c:f>Sheet0!$B$2:$B$6</c:f>
              <c:numCache>
                <c:formatCode>General</c:formatCode>
                <c:ptCount val="5"/>
                <c:pt idx="0">
                  <c:v>60</c:v>
                </c:pt>
                <c:pt idx="1">
                  <c:v>50</c:v>
                </c:pt>
                <c:pt idx="2">
                  <c:v>40</c:v>
                </c:pt>
                <c:pt idx="3">
                  <c:v>30</c:v>
                </c:pt>
                <c:pt idx="4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4-573D-4488-8831-DDEEAD0FA10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43891464"/>
        <c:axId val="343892248"/>
      </c:barChart>
      <c:catAx>
        <c:axId val="3438914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 algn="ctr"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Gotham Light" panose="02000603030000020004" pitchFamily="2" charset="0"/>
                <a:ea typeface="+mn-ea"/>
                <a:cs typeface="+mn-cs"/>
              </a:defRPr>
            </a:pPr>
            <a:endParaRPr lang="LID4096"/>
          </a:p>
        </c:txPr>
        <c:crossAx val="343892248"/>
        <c:crosses val="autoZero"/>
        <c:auto val="1"/>
        <c:lblAlgn val="ctr"/>
        <c:lblOffset val="100"/>
        <c:noMultiLvlLbl val="0"/>
      </c:catAx>
      <c:valAx>
        <c:axId val="3438922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 algn="ctr"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Gotham Light" panose="02000603030000020004" pitchFamily="2" charset="0"/>
                <a:ea typeface="+mn-ea"/>
                <a:cs typeface="+mn-cs"/>
              </a:defRPr>
            </a:pPr>
            <a:endParaRPr lang="LID4096"/>
          </a:p>
        </c:txPr>
        <c:crossAx val="34389146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Gotham Light" panose="02000603030000020004" pitchFamily="2" charset="0"/>
        </a:defRPr>
      </a:pPr>
      <a:endParaRPr lang="LID4096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19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0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21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22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23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24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25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26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27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28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29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0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31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32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33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34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35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36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37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38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39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0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41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42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43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44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45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46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47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48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49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0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51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52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53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54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55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56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57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58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59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0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61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62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63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64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65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66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67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68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69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0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71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72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73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74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75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76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77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style1.xml><?xml version="1.0" encoding="utf-8"?>
<cs:chartStyle xmlns:cs="http://schemas.microsoft.com/office/drawing/2012/chartStyle" xmlns:a="http://schemas.openxmlformats.org/drawingml/2006/main" id="26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>
          <a:alpha val="75000"/>
        </a:schemeClr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>
          <a:alpha val="75000"/>
        </a:schemeClr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>
            <a:alpha val="50000"/>
          </a:schemeClr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6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>
          <a:alpha val="75000"/>
        </a:schemeClr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>
          <a:alpha val="75000"/>
        </a:schemeClr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>
            <a:alpha val="50000"/>
          </a:schemeClr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6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>
          <a:alpha val="75000"/>
        </a:schemeClr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>
          <a:alpha val="75000"/>
        </a:schemeClr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>
            <a:alpha val="50000"/>
          </a:schemeClr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6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>
          <a:alpha val="75000"/>
        </a:schemeClr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>
          <a:alpha val="75000"/>
        </a:schemeClr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>
            <a:alpha val="50000"/>
          </a:schemeClr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6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>
          <a:alpha val="75000"/>
        </a:schemeClr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>
          <a:alpha val="75000"/>
        </a:schemeClr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>
            <a:alpha val="50000"/>
          </a:schemeClr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
<Relationships xmlns="http://schemas.openxmlformats.org/package/2006/relationships">
<Relationship Id="rId1" Target="../theme/theme2.xml" Type="http://schemas.openxmlformats.org/officeDocument/2006/relationships/theme"/>
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C850C1-7044-4903-A816-FFAD50E1ED36}" type="datetimeFigureOut">
              <a:rPr lang="en-US" smtClean="0"/>
              <a:pPr/>
              <a:t>4/28/2020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A012FD-CEAF-4B7A-BF51-6413EB9FE20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8087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
<Relationships xmlns="http://schemas.openxmlformats.org/package/2006/relationships">
<Relationship Id="rId1" Target="../slideMasters/slideMaster1.xml" Type="http://schemas.openxmlformats.org/officeDocument/2006/relationships/slideMaster"/>
<Relationship Id="rId2" Target="../media/image1.png" Type="http://schemas.openxmlformats.org/officeDocument/2006/relationships/image"/>
<Relationship Id="rId3" Target="../media/image3.png" Type="http://schemas.openxmlformats.org/officeDocument/2006/relationships/image"/>
<Relationship Id="rId4" Target="../media/image2.png" Type="http://schemas.openxmlformats.org/officeDocument/2006/relationships/image"/>
</Relationships>

</file>

<file path=ppt/slideLayouts/_rels/slideLayout2.xml.rels><?xml version="1.0" encoding="UTF-8" standalone="yes"?>
<Relationships xmlns="http://schemas.openxmlformats.org/package/2006/relationships">
<Relationship Id="rId1" Target="../slideMasters/slideMaster1.xml" Type="http://schemas.openxmlformats.org/officeDocument/2006/relationships/slideMaster"/>
<Relationship Id="rId2" Target="../media/image1.png" Type="http://schemas.openxmlformats.org/officeDocument/2006/relationships/image"/>
<Relationship Id="rId3" Target="../media/image3.png" Type="http://schemas.openxmlformats.org/officeDocument/2006/relationships/image"/>
<Relationship Id="rId4" Target="../media/image2.png" Type="http://schemas.openxmlformats.org/officeDocument/2006/relationships/image"/>
</Relationships>

</file>

<file path=ppt/slideLayouts/_rels/slideLayout3.xml.rels><?xml version="1.0" encoding="UTF-8" standalone="yes"?>
<Relationships xmlns="http://schemas.openxmlformats.org/package/2006/relationships">
<Relationship Id="rId1" Target="../slideMasters/slideMaster1.xml" Type="http://schemas.openxmlformats.org/officeDocument/2006/relationships/slideMaster"/>
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dark, light, sitting, looking  Description automatically generated">
            <a:extLst>
              <a:ext uri="{FF2B5EF4-FFF2-40B4-BE49-F238E27FC236}">
                <a16:creationId xmlns:a16="http://schemas.microsoft.com/office/drawing/2014/main" id="{40E285DD-036D-49CC-88BC-9056EDDB865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32" t="22161" r="9632" b="635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CD0FF-86B1-4D3D-AAF1-F31DDB652910}" type="datetime1">
              <a:rPr lang="en-US" smtClean="0"/>
              <a:pPr/>
              <a:t>4/28/2020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CAC9E-9444-4DAA-8DD3-E9A9CD50E682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9684EF40-A6F3-4815-90E5-ABC3D13F595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706" y="76200"/>
            <a:ext cx="1759884" cy="35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C5630DA-1A3B-4C09-9F9F-6778FA9C5CB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t="31511"/>
          <a:stretch/>
        </p:blipFill>
        <p:spPr>
          <a:xfrm>
            <a:off x="10564484" y="83766"/>
            <a:ext cx="1516810" cy="335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6837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termediate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dark, light, sitting, looking  Description automatically generated">
            <a:extLst>
              <a:ext uri="{FF2B5EF4-FFF2-40B4-BE49-F238E27FC236}">
                <a16:creationId xmlns:a16="http://schemas.microsoft.com/office/drawing/2014/main" id="{40E285DD-036D-49CC-88BC-9056EDDB865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32" t="22161" r="9632" b="635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CD0FF-86B1-4D3D-AAF1-F31DDB652910}" type="datetime1">
              <a:rPr lang="en-US" smtClean="0"/>
              <a:pPr/>
              <a:t>4/28/2020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CAC9E-9444-4DAA-8DD3-E9A9CD50E682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9684EF40-A6F3-4815-90E5-ABC3D13F595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706" y="76200"/>
            <a:ext cx="1759884" cy="35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C5630DA-1A3B-4C09-9F9F-6778FA9C5CB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t="31511"/>
          <a:stretch/>
        </p:blipFill>
        <p:spPr>
          <a:xfrm>
            <a:off x="10564484" y="83766"/>
            <a:ext cx="1516810" cy="33586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FFEB09-303D-4548-8242-3E0D6EF55110}" type="datetime1">
              <a:rPr lang="en-US" smtClean="0"/>
              <a:pPr/>
              <a:t>4/28/2020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CAC9E-9444-4DAA-8DD3-E9A9CD50E68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
<Relationship Id="rId1" Target="../slideLayouts/slideLayout1.xml" Type="http://schemas.openxmlformats.org/officeDocument/2006/relationships/slideLayout"/>
<Relationship Id="rId2" Target="../slideLayouts/slideLayout2.xml" Type="http://schemas.openxmlformats.org/officeDocument/2006/relationships/slideLayout"/>
<Relationship Id="rId3" Target="../slideLayouts/slideLayout3.xml" Type="http://schemas.openxmlformats.org/officeDocument/2006/relationships/slideLayout"/>
<Relationship Id="rId4" Target="../theme/theme1.xml" Type="http://schemas.openxmlformats.org/officeDocument/2006/relationships/theme"/>
<Relationship Id="rId5" Target="../media/image1.png" Type="http://schemas.openxmlformats.org/officeDocument/2006/relationships/image"/>
<Relationship Id="rId6" Target="../media/image2.png" Type="http://schemas.openxmlformats.org/officeDocument/2006/relationships/image"/>
<Relationship Id="rId7" Target="../media/image3.png" Type="http://schemas.openxmlformats.org/officeDocument/2006/relationships/image"/>
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picture containing dark, light, sitting, looking  Description automatically generated">
            <a:extLst>
              <a:ext uri="{FF2B5EF4-FFF2-40B4-BE49-F238E27FC236}">
                <a16:creationId xmlns:a16="http://schemas.microsoft.com/office/drawing/2014/main" id="{2C01F889-70CF-4593-99C4-6F448716C76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5" t="42294" r="12942" b="51912"/>
          <a:stretch/>
        </p:blipFill>
        <p:spPr>
          <a:xfrm>
            <a:off x="0" y="0"/>
            <a:ext cx="12192000" cy="521976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8ADE5F-86DD-4B9B-9CBF-0A9D74371668}" type="datetime1">
              <a:rPr lang="en-US" smtClean="0"/>
              <a:pPr/>
              <a:t>4/28/2020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BCAC9E-9444-4DAA-8DD3-E9A9CD50E682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111B266-1ADF-4787-ACC1-3A82CDBD4F3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/>
          <a:srcRect t="31511"/>
          <a:stretch/>
        </p:blipFill>
        <p:spPr>
          <a:xfrm>
            <a:off x="10564484" y="83766"/>
            <a:ext cx="1516810" cy="335869"/>
          </a:xfrm>
          <a:prstGeom prst="rect">
            <a:avLst/>
          </a:prstGeom>
        </p:spPr>
      </p:pic>
      <p:pic>
        <p:nvPicPr>
          <p:cNvPr id="17" name="Picture 6">
            <a:extLst>
              <a:ext uri="{FF2B5EF4-FFF2-40B4-BE49-F238E27FC236}">
                <a16:creationId xmlns:a16="http://schemas.microsoft.com/office/drawing/2014/main" id="{C3312BA5-39B7-4BD0-B982-CEA6BA05B67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706" y="76200"/>
            <a:ext cx="1759884" cy="35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49" r:id="rId2"/>
    <p:sldLayoutId id="2147483655" r:id="rId3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
<Relationship Id="rId1" Target="../slideLayouts/slideLayout1.xml" Type="http://schemas.openxmlformats.org/officeDocument/2006/relationships/slideLayout"/>
<Relationship Id="rId2" Target="../media/image1.png" Type="http://schemas.openxmlformats.org/officeDocument/2006/relationships/image"/>
<Relationship Id="rId3" Target="../media/image2.png" Type="http://schemas.openxmlformats.org/officeDocument/2006/relationships/image"/>
<Relationship Id="rId4" Target="../media/image3.png" Type="http://schemas.openxmlformats.org/officeDocument/2006/relationships/image"/>
</Relationships>

</file>

<file path=ppt/slides/_rels/slide100.xml.rels><?xml version="1.0" encoding="UTF-8" standalone="yes"?>
<Relationships xmlns="http://schemas.openxmlformats.org/package/2006/relationships">
<Relationship Id="rId1" Target="../slideLayouts/slideLayout3.xml" Type="http://schemas.openxmlformats.org/officeDocument/2006/relationships/slideLayout"/>
<Relationship Id="rId10" Target="http://web.nvd.nist.gov/view/vuln/detail?vulnId=CVE-2019-16942" TargetMode="External" Type="http://schemas.openxmlformats.org/officeDocument/2006/relationships/hyperlink"/>
<Relationship Id="rId11" Target="http://web.nvd.nist.gov/view/vuln/detail?vulnId=CVE-2019-16943" TargetMode="External" Type="http://schemas.openxmlformats.org/officeDocument/2006/relationships/hyperlink"/>
<Relationship Id="rId12" Target="http://web.nvd.nist.gov/view/vuln/detail?vulnId=CVE-2019-17267" TargetMode="External" Type="http://schemas.openxmlformats.org/officeDocument/2006/relationships/hyperlink"/>
<Relationship Id="rId2" Target="slide2.xml" Type="http://schemas.openxmlformats.org/officeDocument/2006/relationships/slide"/>
<Relationship Id="rId3" Target="http://web.nvd.nist.gov/view/vuln/detail?vulnId=CVE-2018-1270" TargetMode="External" Type="http://schemas.openxmlformats.org/officeDocument/2006/relationships/hyperlink"/>
<Relationship Id="rId4" Target="http://web.nvd.nist.gov/view/vuln/detail?vulnId=CVE-2019-17571" TargetMode="External" Type="http://schemas.openxmlformats.org/officeDocument/2006/relationships/hyperlink"/>
<Relationship Id="rId5" Target="http://web.nvd.nist.gov/view/vuln/detail?vulnId=CVE-2019-14379" TargetMode="External" Type="http://schemas.openxmlformats.org/officeDocument/2006/relationships/hyperlink"/>
<Relationship Id="rId6" Target="http://web.nvd.nist.gov/view/vuln/detail?vulnId=CVE-2019-14540" TargetMode="External" Type="http://schemas.openxmlformats.org/officeDocument/2006/relationships/hyperlink"/>
<Relationship Id="rId7" Target="http://web.nvd.nist.gov/view/vuln/detail?vulnId=CVE-2019-14892" TargetMode="External" Type="http://schemas.openxmlformats.org/officeDocument/2006/relationships/hyperlink"/>
<Relationship Id="rId8" Target="http://web.nvd.nist.gov/view/vuln/detail?vulnId=CVE-2019-14893" TargetMode="External" Type="http://schemas.openxmlformats.org/officeDocument/2006/relationships/hyperlink"/>
<Relationship Id="rId9" Target="http://web.nvd.nist.gov/view/vuln/detail?vulnId=CVE-2019-16335" TargetMode="External" Type="http://schemas.openxmlformats.org/officeDocument/2006/relationships/hyperlink"/>
</Relationships>

</file>

<file path=ppt/slides/_rels/slide101.xml.rels><?xml version="1.0" encoding="UTF-8" standalone="yes"?>
<Relationships xmlns="http://schemas.openxmlformats.org/package/2006/relationships">
<Relationship Id="rId1" Target="../slideLayouts/slideLayout3.xml" Type="http://schemas.openxmlformats.org/officeDocument/2006/relationships/slideLayout"/>
<Relationship Id="rId10" Target="http://web.nvd.nist.gov/view/vuln/detail?vulnId=CVE-2017-3156" TargetMode="External" Type="http://schemas.openxmlformats.org/officeDocument/2006/relationships/hyperlink"/>
<Relationship Id="rId11" Target="http://web.nvd.nist.gov/view/vuln/detail?vulnId=CVE-2017-5656" TargetMode="External" Type="http://schemas.openxmlformats.org/officeDocument/2006/relationships/hyperlink"/>
<Relationship Id="rId12" Target="http://web.nvd.nist.gov/view/vuln/detail?vulnId=CVE-2018-8039" TargetMode="External" Type="http://schemas.openxmlformats.org/officeDocument/2006/relationships/hyperlink"/>
<Relationship Id="rId2" Target="slide2.xml" Type="http://schemas.openxmlformats.org/officeDocument/2006/relationships/slide"/>
<Relationship Id="rId3" Target="http://web.nvd.nist.gov/view/vuln/detail?vulnId=CVE-2019-17531" TargetMode="External" Type="http://schemas.openxmlformats.org/officeDocument/2006/relationships/hyperlink"/>
<Relationship Id="rId4" Target="http://web.nvd.nist.gov/view/vuln/detail?vulnId=CVE-2019-20330" TargetMode="External" Type="http://schemas.openxmlformats.org/officeDocument/2006/relationships/hyperlink"/>
<Relationship Id="rId5" Target="http://web.nvd.nist.gov/view/vuln/detail?vulnId=CVE-2020-8840" TargetMode="External" Type="http://schemas.openxmlformats.org/officeDocument/2006/relationships/hyperlink"/>
<Relationship Id="rId6" Target="http://web.nvd.nist.gov/view/vuln/detail?vulnId=CVE-2020-9546" TargetMode="External" Type="http://schemas.openxmlformats.org/officeDocument/2006/relationships/hyperlink"/>
<Relationship Id="rId7" Target="http://web.nvd.nist.gov/view/vuln/detail?vulnId=CVE-2020-9547" TargetMode="External" Type="http://schemas.openxmlformats.org/officeDocument/2006/relationships/hyperlink"/>
<Relationship Id="rId8" Target="http://web.nvd.nist.gov/view/vuln/detail?vulnId=CVE-2020-9548" TargetMode="External" Type="http://schemas.openxmlformats.org/officeDocument/2006/relationships/hyperlink"/>
<Relationship Id="rId9" Target="http://web.nvd.nist.gov/view/vuln/detail?vulnId=CVE-2016-8739" TargetMode="External" Type="http://schemas.openxmlformats.org/officeDocument/2006/relationships/hyperlink"/>
</Relationships>

</file>

<file path=ppt/slides/_rels/slide102.xml.rels><?xml version="1.0" encoding="UTF-8" standalone="yes"?>
<Relationships xmlns="http://schemas.openxmlformats.org/package/2006/relationships">
<Relationship Id="rId1" Target="../slideLayouts/slideLayout3.xml" Type="http://schemas.openxmlformats.org/officeDocument/2006/relationships/slideLayout"/>
<Relationship Id="rId10" Target="http://web.nvd.nist.gov/view/vuln/detail?vulnId=CVE-2017-12626" TargetMode="External" Type="http://schemas.openxmlformats.org/officeDocument/2006/relationships/hyperlink"/>
<Relationship Id="rId11" Target="http://web.nvd.nist.gov/view/vuln/detail?vulnId=CVE-2018-1258" TargetMode="External" Type="http://schemas.openxmlformats.org/officeDocument/2006/relationships/hyperlink"/>
<Relationship Id="rId12" Target="http://web.nvd.nist.gov/view/vuln/detail?vulnId=CVE-2019-14439" TargetMode="External" Type="http://schemas.openxmlformats.org/officeDocument/2006/relationships/hyperlink"/>
<Relationship Id="rId2" Target="slide2.xml" Type="http://schemas.openxmlformats.org/officeDocument/2006/relationships/slide"/>
<Relationship Id="rId3" Target="http://web.nvd.nist.gov/view/vuln/detail?vulnId=CVE-2019-12423" TargetMode="External" Type="http://schemas.openxmlformats.org/officeDocument/2006/relationships/hyperlink"/>
<Relationship Id="rId4" Target="http://web.nvd.nist.gov/view/vuln/detail?vulnId=CVE-2014-0114" TargetMode="External" Type="http://schemas.openxmlformats.org/officeDocument/2006/relationships/hyperlink"/>
<Relationship Id="rId5" Target="http://web.nvd.nist.gov/view/vuln/detail?vulnId=CVE-2019-10086" TargetMode="External" Type="http://schemas.openxmlformats.org/officeDocument/2006/relationships/hyperlink"/>
<Relationship Id="rId6" Target="http://web.nvd.nist.gov/view/vuln/detail?vulnId=CVE-2015-5211" TargetMode="External" Type="http://schemas.openxmlformats.org/officeDocument/2006/relationships/hyperlink"/>
<Relationship Id="rId7" Target="http://web.nvd.nist.gov/view/vuln/detail?vulnId=CVE-2016-5007" TargetMode="External" Type="http://schemas.openxmlformats.org/officeDocument/2006/relationships/hyperlink"/>
<Relationship Id="rId8" Target="http://web.nvd.nist.gov/view/vuln/detail?vulnId=CVE-2018-1272" TargetMode="External" Type="http://schemas.openxmlformats.org/officeDocument/2006/relationships/hyperlink"/>
<Relationship Id="rId9" Target="http://web.nvd.nist.gov/view/vuln/detail?vulnId=CVE-2019-0227" TargetMode="External" Type="http://schemas.openxmlformats.org/officeDocument/2006/relationships/hyperlink"/>
</Relationships>

</file>

<file path=ppt/slides/_rels/slide103.xml.rels><?xml version="1.0" encoding="UTF-8" standalone="yes"?>
<Relationships xmlns="http://schemas.openxmlformats.org/package/2006/relationships">
<Relationship Id="rId1" Target="../slideLayouts/slideLayout3.xml" Type="http://schemas.openxmlformats.org/officeDocument/2006/relationships/slideLayout"/>
<Relationship Id="rId10" Target="http://web.nvd.nist.gov/view/vuln/detail?vulnId=CVE-2020-11619" TargetMode="External" Type="http://schemas.openxmlformats.org/officeDocument/2006/relationships/hyperlink"/>
<Relationship Id="rId11" Target="http://web.nvd.nist.gov/view/vuln/detail?vulnId=CVE-2020-11620" TargetMode="External" Type="http://schemas.openxmlformats.org/officeDocument/2006/relationships/hyperlink"/>
<Relationship Id="rId12" Target="http://web.nvd.nist.gov/view/vuln/detail?vulnId=CVE-2020-14060" TargetMode="External" Type="http://schemas.openxmlformats.org/officeDocument/2006/relationships/hyperlink"/>
<Relationship Id="rId2" Target="slide2.xml" Type="http://schemas.openxmlformats.org/officeDocument/2006/relationships/slide"/>
<Relationship Id="rId3" Target="http://web.nvd.nist.gov/view/vuln/detail?vulnId=CVE-2020-10672" TargetMode="External" Type="http://schemas.openxmlformats.org/officeDocument/2006/relationships/hyperlink"/>
<Relationship Id="rId4" Target="http://web.nvd.nist.gov/view/vuln/detail?vulnId=CVE-2020-10673" TargetMode="External" Type="http://schemas.openxmlformats.org/officeDocument/2006/relationships/hyperlink"/>
<Relationship Id="rId5" Target="http://web.nvd.nist.gov/view/vuln/detail?vulnId=CVE-2020-10968" TargetMode="External" Type="http://schemas.openxmlformats.org/officeDocument/2006/relationships/hyperlink"/>
<Relationship Id="rId6" Target="http://web.nvd.nist.gov/view/vuln/detail?vulnId=CVE-2020-10969" TargetMode="External" Type="http://schemas.openxmlformats.org/officeDocument/2006/relationships/hyperlink"/>
<Relationship Id="rId7" Target="http://web.nvd.nist.gov/view/vuln/detail?vulnId=CVE-2020-11111" TargetMode="External" Type="http://schemas.openxmlformats.org/officeDocument/2006/relationships/hyperlink"/>
<Relationship Id="rId8" Target="http://web.nvd.nist.gov/view/vuln/detail?vulnId=CVE-2020-11112" TargetMode="External" Type="http://schemas.openxmlformats.org/officeDocument/2006/relationships/hyperlink"/>
<Relationship Id="rId9" Target="http://web.nvd.nist.gov/view/vuln/detail?vulnId=CVE-2020-11113" TargetMode="External" Type="http://schemas.openxmlformats.org/officeDocument/2006/relationships/hyperlink"/>
</Relationships>

</file>

<file path=ppt/slides/_rels/slide104.xml.rels><?xml version="1.0" encoding="UTF-8" standalone="yes"?>
<Relationships xmlns="http://schemas.openxmlformats.org/package/2006/relationships">
<Relationship Id="rId1" Target="../slideLayouts/slideLayout3.xml" Type="http://schemas.openxmlformats.org/officeDocument/2006/relationships/slideLayout"/>
<Relationship Id="rId10" Target="http://web.nvd.nist.gov/view/vuln/detail?vulnId=CVE-2017-12624" TargetMode="External" Type="http://schemas.openxmlformats.org/officeDocument/2006/relationships/hyperlink"/>
<Relationship Id="rId11" Target="http://web.nvd.nist.gov/view/vuln/detail?vulnId=CVE-2017-5653" TargetMode="External" Type="http://schemas.openxmlformats.org/officeDocument/2006/relationships/hyperlink"/>
<Relationship Id="rId12" Target="http://web.nvd.nist.gov/view/vuln/detail?vulnId=CVE-2019-12406" TargetMode="External" Type="http://schemas.openxmlformats.org/officeDocument/2006/relationships/hyperlink"/>
<Relationship Id="rId2" Target="slide2.xml" Type="http://schemas.openxmlformats.org/officeDocument/2006/relationships/slide"/>
<Relationship Id="rId3" Target="http://web.nvd.nist.gov/view/vuln/detail?vulnId=CVE-2020-14061" TargetMode="External" Type="http://schemas.openxmlformats.org/officeDocument/2006/relationships/hyperlink"/>
<Relationship Id="rId4" Target="http://web.nvd.nist.gov/view/vuln/detail?vulnId=CVE-2020-14062" TargetMode="External" Type="http://schemas.openxmlformats.org/officeDocument/2006/relationships/hyperlink"/>
<Relationship Id="rId5" Target="http://web.nvd.nist.gov/view/vuln/detail?vulnId=CVE-2020-14195" TargetMode="External" Type="http://schemas.openxmlformats.org/officeDocument/2006/relationships/hyperlink"/>
<Relationship Id="rId6" Target="http://web.nvd.nist.gov/view/vuln/detail?vulnId=CVE-2020-24616" TargetMode="External" Type="http://schemas.openxmlformats.org/officeDocument/2006/relationships/hyperlink"/>
<Relationship Id="rId7" Target="http://web.nvd.nist.gov/view/vuln/detail?vulnId=CVE-2020-24750" TargetMode="External" Type="http://schemas.openxmlformats.org/officeDocument/2006/relationships/hyperlink"/>
<Relationship Id="rId8" Target="http://web.nvd.nist.gov/view/vuln/detail?vulnId=CVE-2015-5253" TargetMode="External" Type="http://schemas.openxmlformats.org/officeDocument/2006/relationships/hyperlink"/>
<Relationship Id="rId9" Target="http://web.nvd.nist.gov/view/vuln/detail?vulnId=CVE-2016-6812" TargetMode="External" Type="http://schemas.openxmlformats.org/officeDocument/2006/relationships/hyperlink"/>
</Relationships>

</file>

<file path=ppt/slides/_rels/slide105.xml.rels><?xml version="1.0" encoding="UTF-8" standalone="yes"?>
<Relationships xmlns="http://schemas.openxmlformats.org/package/2006/relationships">
<Relationship Id="rId1" Target="../slideLayouts/slideLayout3.xml" Type="http://schemas.openxmlformats.org/officeDocument/2006/relationships/slideLayout"/>
<Relationship Id="rId10" Target="http://web.nvd.nist.gov/view/vuln/detail?vulnId=CVE-2014-3596" TargetMode="External" Type="http://schemas.openxmlformats.org/officeDocument/2006/relationships/hyperlink"/>
<Relationship Id="rId11" Target="http://web.nvd.nist.gov/view/vuln/detail?vulnId=CVE-2018-8032" TargetMode="External" Type="http://schemas.openxmlformats.org/officeDocument/2006/relationships/hyperlink"/>
<Relationship Id="rId12" Target="http://web.nvd.nist.gov/view/vuln/detail?vulnId=CVE-2016-5000" TargetMode="External" Type="http://schemas.openxmlformats.org/officeDocument/2006/relationships/hyperlink"/>
<Relationship Id="rId2" Target="slide2.xml" Type="http://schemas.openxmlformats.org/officeDocument/2006/relationships/slide"/>
<Relationship Id="rId3" Target="http://web.nvd.nist.gov/view/vuln/detail?vulnId=CVE-2020-1954" TargetMode="External" Type="http://schemas.openxmlformats.org/officeDocument/2006/relationships/hyperlink"/>
<Relationship Id="rId4" Target="http://web.nvd.nist.gov/view/vuln/detail?vulnId=CVE-2014-3625" TargetMode="External" Type="http://schemas.openxmlformats.org/officeDocument/2006/relationships/hyperlink"/>
<Relationship Id="rId5" Target="http://web.nvd.nist.gov/view/vuln/detail?vulnId=CVE-2015-0201" TargetMode="External" Type="http://schemas.openxmlformats.org/officeDocument/2006/relationships/hyperlink"/>
<Relationship Id="rId6" Target="http://web.nvd.nist.gov/view/vuln/detail?vulnId=CVE-2015-3192" TargetMode="External" Type="http://schemas.openxmlformats.org/officeDocument/2006/relationships/hyperlink"/>
<Relationship Id="rId7" Target="http://web.nvd.nist.gov/view/vuln/detail?vulnId=CVE-2018-1271" TargetMode="External" Type="http://schemas.openxmlformats.org/officeDocument/2006/relationships/hyperlink"/>
<Relationship Id="rId8" Target="http://web.nvd.nist.gov/view/vuln/detail?vulnId=CVE-2020-5421" TargetMode="External" Type="http://schemas.openxmlformats.org/officeDocument/2006/relationships/hyperlink"/>
<Relationship Id="rId9" Target="http://web.nvd.nist.gov/view/vuln/detail?vulnId=CVE-2012-5784" TargetMode="External" Type="http://schemas.openxmlformats.org/officeDocument/2006/relationships/hyperlink"/>
</Relationships>

</file>

<file path=ppt/slides/_rels/slide106.xml.rels><?xml version="1.0" encoding="UTF-8" standalone="yes"?>
<Relationships xmlns="http://schemas.openxmlformats.org/package/2006/relationships">
<Relationship Id="rId1" Target="../slideLayouts/slideLayout3.xml" Type="http://schemas.openxmlformats.org/officeDocument/2006/relationships/slideLayout"/>
<Relationship Id="rId10" Target="http://web.nvd.nist.gov/view/vuln/detail?vulnId=CVE-2020-11022" TargetMode="External" Type="http://schemas.openxmlformats.org/officeDocument/2006/relationships/hyperlink"/>
<Relationship Id="rId11" Target="http://web.nvd.nist.gov/view/vuln/detail?vulnId=CVE-2020-11023" TargetMode="External" Type="http://schemas.openxmlformats.org/officeDocument/2006/relationships/hyperlink"/>
<Relationship Id="rId12" Target="http://web.nvd.nist.gov/view/vuln/detail?vulnId=CVE-2016-3093" TargetMode="External" Type="http://schemas.openxmlformats.org/officeDocument/2006/relationships/hyperlink"/>
<Relationship Id="rId2" Target="slide2.xml" Type="http://schemas.openxmlformats.org/officeDocument/2006/relationships/slide"/>
<Relationship Id="rId3" Target="http://web.nvd.nist.gov/view/vuln/detail?vulnId=CVE-2017-5644" TargetMode="External" Type="http://schemas.openxmlformats.org/officeDocument/2006/relationships/hyperlink"/>
<Relationship Id="rId4" Target="http://web.nvd.nist.gov/view/vuln/detail?vulnId=CVE-2019-12415" TargetMode="External" Type="http://schemas.openxmlformats.org/officeDocument/2006/relationships/hyperlink"/>
<Relationship Id="rId5" Target="http://web.nvd.nist.gov/view/vuln/detail?vulnId=CVE-2019-12384" TargetMode="External" Type="http://schemas.openxmlformats.org/officeDocument/2006/relationships/hyperlink"/>
<Relationship Id="rId6" Target="http://web.nvd.nist.gov/view/vuln/detail?vulnId=CVE-2019-12814" TargetMode="External" Type="http://schemas.openxmlformats.org/officeDocument/2006/relationships/hyperlink"/>
<Relationship Id="rId7" Target="http://web.nvd.nist.gov/view/vuln/detail?vulnId=CVE-2007-2379" TargetMode="External" Type="http://schemas.openxmlformats.org/officeDocument/2006/relationships/hyperlink"/>
<Relationship Id="rId8" Target="http://web.nvd.nist.gov/view/vuln/detail?vulnId=CVE-2015-9251" TargetMode="External" Type="http://schemas.openxmlformats.org/officeDocument/2006/relationships/hyperlink"/>
<Relationship Id="rId9" Target="http://web.nvd.nist.gov/view/vuln/detail?vulnId=CVE-2019-11358" TargetMode="External" Type="http://schemas.openxmlformats.org/officeDocument/2006/relationships/hyperlink"/>
</Relationships>

</file>

<file path=ppt/slides/_rels/slide107.xml.rels><?xml version="1.0" encoding="UTF-8" standalone="yes"?>
<Relationships xmlns="http://schemas.openxmlformats.org/package/2006/relationships">
<Relationship Id="rId1" Target="../slideLayouts/slideLayout3.xml" Type="http://schemas.openxmlformats.org/officeDocument/2006/relationships/slideLayout"/>
<Relationship Id="rId2" Target="slide2.xml" Type="http://schemas.openxmlformats.org/officeDocument/2006/relationships/slide"/>
<Relationship Id="rId3" Target="http://web.nvd.nist.gov/view/vuln/detail?vulnId=CVE-2020-9488" TargetMode="External" Type="http://schemas.openxmlformats.org/officeDocument/2006/relationships/hyperlink"/>
</Relationships>

</file>

<file path=ppt/slides/_rels/slide108.xml.rels><?xml version="1.0" encoding="UTF-8" standalone="yes"?>
<Relationships xmlns="http://schemas.openxmlformats.org/package/2006/relationships">
<Relationship Id="rId1" Target="../slideLayouts/slideLayout3.xml" Type="http://schemas.openxmlformats.org/officeDocument/2006/relationships/slideLayout"/>
<Relationship Id="rId10" Target="http://www.javassist.org/" TargetMode="External" Type="http://schemas.openxmlformats.org/officeDocument/2006/relationships/hyperlink"/>
<Relationship Id="rId11" Target="https://spdx.org/licenses/CDDL-1.1#licenseText/" TargetMode="External" Type="http://schemas.openxmlformats.org/officeDocument/2006/relationships/hyperlink"/>
<Relationship Id="rId12" Target="https://repo1.maven.org/maven2/javax/servlet/jsp/jsp-api" TargetMode="External" Type="http://schemas.openxmlformats.org/officeDocument/2006/relationships/hyperlink"/>
<Relationship Id="rId13" Target="https://spdx.org/licenses/CDDL-1.1#licenseText/" TargetMode="External" Type="http://schemas.openxmlformats.org/officeDocument/2006/relationships/hyperlink"/>
<Relationship Id="rId14" Target="https://repo1.maven.org/maven2/com/sun/xml/bind/jaxb-xjc" TargetMode="External" Type="http://schemas.openxmlformats.org/officeDocument/2006/relationships/hyperlink"/>
<Relationship Id="rId15" Target="https://spdx.org/licenses/CPL-1.0#licenseText/" TargetMode="External" Type="http://schemas.openxmlformats.org/officeDocument/2006/relationships/hyperlink"/>
<Relationship Id="rId16" Target="http://sf.net/projects/wsdl4j" TargetMode="External" Type="http://schemas.openxmlformats.org/officeDocument/2006/relationships/hyperlink"/>
<Relationship Id="rId17" Target="https://spdx.org/licenses/CPL-1.0#licenseText/" TargetMode="External" Type="http://schemas.openxmlformats.org/officeDocument/2006/relationships/hyperlink"/>
<Relationship Id="rId18" Target="http://junit.org" TargetMode="External" Type="http://schemas.openxmlformats.org/officeDocument/2006/relationships/hyperlink"/>
<Relationship Id="rId19" Target="https://spdx.org/licenses/CC0-1.0#licenseText/" TargetMode="External" Type="http://schemas.openxmlformats.org/officeDocument/2006/relationships/hyperlink"/>
<Relationship Id="rId2" Target="slide2.xml" Type="http://schemas.openxmlformats.org/officeDocument/2006/relationships/slide"/>
<Relationship Id="rId20" Target="http://aopalliance.sourceforge.net" TargetMode="External" Type="http://schemas.openxmlformats.org/officeDocument/2006/relationships/hyperlink"/>
<Relationship Id="rId21" Target="https://spdx.org/licenses/EPL-1.0#licenseText/" TargetMode="External" Type="http://schemas.openxmlformats.org/officeDocument/2006/relationships/hyperlink"/>
<Relationship Id="rId22" Target="http://www.aspectj.org" TargetMode="External" Type="http://schemas.openxmlformats.org/officeDocument/2006/relationships/hyperlink"/>
<Relationship Id="rId23" Target="https://spdx.org/licenses/EPL-1.0#licenseText/" TargetMode="External" Type="http://schemas.openxmlformats.org/officeDocument/2006/relationships/hyperlink"/>
<Relationship Id="rId24" Target="http://junit.org" TargetMode="External" Type="http://schemas.openxmlformats.org/officeDocument/2006/relationships/hyperlink"/>
<Relationship Id="rId3" Target="https://spdx.org/licenses/GPL-2.0-with-classpath-exception#licenseText/" TargetMode="External" Type="http://schemas.openxmlformats.org/officeDocument/2006/relationships/hyperlink"/>
<Relationship Id="rId4" Target="https://repo1.maven.org/maven2/javax/servlet/jsp/jsp-api" TargetMode="External" Type="http://schemas.openxmlformats.org/officeDocument/2006/relationships/hyperlink"/>
<Relationship Id="rId5" Target="https://spdx.org/licenses/GPL-2.0-with-classpath-exception#licenseText/" TargetMode="External" Type="http://schemas.openxmlformats.org/officeDocument/2006/relationships/hyperlink"/>
<Relationship Id="rId6" Target="https://repo1.maven.org/maven2/com/sun/xml/bind/jaxb-xjc" TargetMode="External" Type="http://schemas.openxmlformats.org/officeDocument/2006/relationships/hyperlink"/>
<Relationship Id="rId7" Target="https://spdx.org/licenses/GPL-3.0#licenseText/" TargetMode="External" Type="http://schemas.openxmlformats.org/officeDocument/2006/relationships/hyperlink"/>
<Relationship Id="rId8" Target="https://github.com/jmaister/excellentexport" TargetMode="External" Type="http://schemas.openxmlformats.org/officeDocument/2006/relationships/hyperlink"/>
<Relationship Id="rId9" Target="https://spdx.org/licenses/LGPL-2.1#licenseText/" TargetMode="External" Type="http://schemas.openxmlformats.org/officeDocument/2006/relationships/hyperlink"/>
</Relationships>

</file>

<file path=ppt/slides/_rels/slide109.xml.rels><?xml version="1.0" encoding="UTF-8" standalone="yes"?>
<Relationships xmlns="http://schemas.openxmlformats.org/package/2006/relationships">
<Relationship Id="rId1" Target="../slideLayouts/slideLayout3.xml" Type="http://schemas.openxmlformats.org/officeDocument/2006/relationships/slideLayout"/>
<Relationship Id="rId10" Target="https://github.com/spring-projects/spring-framework" TargetMode="External" Type="http://schemas.openxmlformats.org/officeDocument/2006/relationships/hyperlink"/>
<Relationship Id="rId11" Target="https://spdx.org/licenses/Apache-2.0#licenseText/" TargetMode="External" Type="http://schemas.openxmlformats.org/officeDocument/2006/relationships/hyperlink"/>
<Relationship Id="rId12" Target="https://github.com/spring-projects/spring-framework" TargetMode="External" Type="http://schemas.openxmlformats.org/officeDocument/2006/relationships/hyperlink"/>
<Relationship Id="rId13" Target="https://spdx.org/licenses/Apache-2.0#licenseText/" TargetMode="External" Type="http://schemas.openxmlformats.org/officeDocument/2006/relationships/hyperlink"/>
<Relationship Id="rId14" Target="http://www.javassist.org/" TargetMode="External" Type="http://schemas.openxmlformats.org/officeDocument/2006/relationships/hyperlink"/>
<Relationship Id="rId15" Target="https://spdx.org/licenses/Apache-2.0#licenseText/" TargetMode="External" Type="http://schemas.openxmlformats.org/officeDocument/2006/relationships/hyperlink"/>
<Relationship Id="rId16" Target="http://opensaml.org/" TargetMode="External" Type="http://schemas.openxmlformats.org/officeDocument/2006/relationships/hyperlink"/>
<Relationship Id="rId17" Target="https://spdx.org/licenses/Apache-2.0#licenseText/" TargetMode="External" Type="http://schemas.openxmlformats.org/officeDocument/2006/relationships/hyperlink"/>
<Relationship Id="rId18" Target="http://lmax-exchange.github.com/disruptor" TargetMode="External" Type="http://schemas.openxmlformats.org/officeDocument/2006/relationships/hyperlink"/>
<Relationship Id="rId19" Target="https://spdx.org/licenses/Apache-2.0#licenseText/" TargetMode="External" Type="http://schemas.openxmlformats.org/officeDocument/2006/relationships/hyperlink"/>
<Relationship Id="rId2" Target="slide2.xml" Type="http://schemas.openxmlformats.org/officeDocument/2006/relationships/slide"/>
<Relationship Id="rId20" Target="http://www.unbescape.org" TargetMode="External" Type="http://schemas.openxmlformats.org/officeDocument/2006/relationships/hyperlink"/>
<Relationship Id="rId21" Target="https://spdx.org/licenses/Apache-2.0#licenseText/" TargetMode="External" Type="http://schemas.openxmlformats.org/officeDocument/2006/relationships/hyperlink"/>
<Relationship Id="rId22" Target="https://spdx.org/licenses/Apache-2.0#licenseText/" TargetMode="External" Type="http://schemas.openxmlformats.org/officeDocument/2006/relationships/hyperlink"/>
<Relationship Id="rId23" Target="http://www.thymeleaf.org" TargetMode="External" Type="http://schemas.openxmlformats.org/officeDocument/2006/relationships/hyperlink"/>
<Relationship Id="rId3" Target="https://spdx.org/licenses/EPL-1.0#licenseText/" TargetMode="External" Type="http://schemas.openxmlformats.org/officeDocument/2006/relationships/hyperlink"/>
<Relationship Id="rId4" Target="http://www.aspectj.org" TargetMode="External" Type="http://schemas.openxmlformats.org/officeDocument/2006/relationships/hyperlink"/>
<Relationship Id="rId5" Target="https://spdx.org/licenses/MPL-1.1#licenseText/" TargetMode="External" Type="http://schemas.openxmlformats.org/officeDocument/2006/relationships/hyperlink"/>
<Relationship Id="rId6" Target="http://www.javassist.org/" TargetMode="External" Type="http://schemas.openxmlformats.org/officeDocument/2006/relationships/hyperlink"/>
<Relationship Id="rId7" Target="https://spdx.org/licenses/Apache-2.0#licenseText/" TargetMode="External" Type="http://schemas.openxmlformats.org/officeDocument/2006/relationships/hyperlink"/>
<Relationship Id="rId8" Target="https://github.com/spring-projects/spring-framework" TargetMode="External" Type="http://schemas.openxmlformats.org/officeDocument/2006/relationships/hyperlink"/>
<Relationship Id="rId9" Target="https://spdx.org/licenses/Apache-2.0#licenseText/" TargetMode="External" Type="http://schemas.openxmlformats.org/officeDocument/2006/relationships/hyperlink"/>
</Relationships>

</file>

<file path=ppt/slides/_rels/slide110.xml.rels><?xml version="1.0" encoding="UTF-8" standalone="yes"?>
<Relationships xmlns="http://schemas.openxmlformats.org/package/2006/relationships">
<Relationship Id="rId1" Target="../slideLayouts/slideLayout3.xml" Type="http://schemas.openxmlformats.org/officeDocument/2006/relationships/slideLayout"/>
<Relationship Id="rId10" Target="http://santuario.apache.org/" TargetMode="External" Type="http://schemas.openxmlformats.org/officeDocument/2006/relationships/hyperlink"/>
<Relationship Id="rId11" Target="https://spdx.org/licenses/Apache-2.0#licenseText/" TargetMode="External" Type="http://schemas.openxmlformats.org/officeDocument/2006/relationships/hyperlink"/>
<Relationship Id="rId12" Target="http://cxf.apache.org" TargetMode="External" Type="http://schemas.openxmlformats.org/officeDocument/2006/relationships/hyperlink"/>
<Relationship Id="rId13" Target="https://spdx.org/licenses/Apache-2.0#licenseText/" TargetMode="External" Type="http://schemas.openxmlformats.org/officeDocument/2006/relationships/hyperlink"/>
<Relationship Id="rId14" Target="https://github.com/google/gson" TargetMode="External" Type="http://schemas.openxmlformats.org/officeDocument/2006/relationships/hyperlink"/>
<Relationship Id="rId15" Target="https://spdx.org/licenses/Apache-2.0#licenseText/" TargetMode="External" Type="http://schemas.openxmlformats.org/officeDocument/2006/relationships/hyperlink"/>
<Relationship Id="rId16" Target="https://github.com/spring-projects/spring-framework" TargetMode="External" Type="http://schemas.openxmlformats.org/officeDocument/2006/relationships/hyperlink"/>
<Relationship Id="rId17" Target="https://spdx.org/licenses/Apache-2.0#licenseText/" TargetMode="External" Type="http://schemas.openxmlformats.org/officeDocument/2006/relationships/hyperlink"/>
<Relationship Id="rId18" Target="https://github.com/spring-projects/spring-framework" TargetMode="External" Type="http://schemas.openxmlformats.org/officeDocument/2006/relationships/hyperlink"/>
<Relationship Id="rId19" Target="https://spdx.org/licenses/Apache-2.0#licenseText/" TargetMode="External" Type="http://schemas.openxmlformats.org/officeDocument/2006/relationships/hyperlink"/>
<Relationship Id="rId2" Target="slide2.xml" Type="http://schemas.openxmlformats.org/officeDocument/2006/relationships/slide"/>
<Relationship Id="rId20" Target="http://github.com/FasterXML/jackson" TargetMode="External" Type="http://schemas.openxmlformats.org/officeDocument/2006/relationships/hyperlink"/>
<Relationship Id="rId21" Target="https://spdx.org/licenses/Apache-2.0#licenseText/" TargetMode="External" Type="http://schemas.openxmlformats.org/officeDocument/2006/relationships/hyperlink"/>
<Relationship Id="rId22" Target="http://cxf.apache.org" TargetMode="External" Type="http://schemas.openxmlformats.org/officeDocument/2006/relationships/hyperlink"/>
<Relationship Id="rId3" Target="https://spdx.org/licenses/Apache-2.0#licenseText/" TargetMode="External" Type="http://schemas.openxmlformats.org/officeDocument/2006/relationships/hyperlink"/>
<Relationship Id="rId4" Target="https://spdx.org/licenses/Apache-2.0#licenseText/" TargetMode="External" Type="http://schemas.openxmlformats.org/officeDocument/2006/relationships/hyperlink"/>
<Relationship Id="rId5" Target="https://github.com/spring-projects/spring-framework" TargetMode="External" Type="http://schemas.openxmlformats.org/officeDocument/2006/relationships/hyperlink"/>
<Relationship Id="rId6" Target="https://spdx.org/licenses/Apache-2.0#licenseText/" TargetMode="External" Type="http://schemas.openxmlformats.org/officeDocument/2006/relationships/hyperlink"/>
<Relationship Id="rId7" Target="https://spdx.org/licenses/Apache-2.0#licenseText/" TargetMode="External" Type="http://schemas.openxmlformats.org/officeDocument/2006/relationships/hyperlink"/>
<Relationship Id="rId8" Target="http://hibernate.org/validator" TargetMode="External" Type="http://schemas.openxmlformats.org/officeDocument/2006/relationships/hyperlink"/>
<Relationship Id="rId9" Target="https://spdx.org/licenses/Apache-2.0#licenseText/" TargetMode="External" Type="http://schemas.openxmlformats.org/officeDocument/2006/relationships/hyperlink"/>
</Relationships>

</file>

<file path=ppt/slides/_rels/slide111.xml.rels><?xml version="1.0" encoding="UTF-8" standalone="yes"?>
<Relationships xmlns="http://schemas.openxmlformats.org/package/2006/relationships">
<Relationship Id="rId1" Target="../slideLayouts/slideLayout3.xml" Type="http://schemas.openxmlformats.org/officeDocument/2006/relationships/slideLayout"/>
<Relationship Id="rId10" Target="https://spdx.org/licenses/Apache-2.0#licenseText/" TargetMode="External" Type="http://schemas.openxmlformats.org/officeDocument/2006/relationships/hyperlink"/>
<Relationship Id="rId11" Target="https://logging.apache.org/log4j/2.x/" TargetMode="External" Type="http://schemas.openxmlformats.org/officeDocument/2006/relationships/hyperlink"/>
<Relationship Id="rId12" Target="https://spdx.org/licenses/Apache-2.0#licenseText/" TargetMode="External" Type="http://schemas.openxmlformats.org/officeDocument/2006/relationships/hyperlink"/>
<Relationship Id="rId13" Target="http://logging.apache.org/log4j/extras" TargetMode="External" Type="http://schemas.openxmlformats.org/officeDocument/2006/relationships/hyperlink"/>
<Relationship Id="rId14" Target="https://spdx.org/licenses/Apache-2.0#licenseText/" TargetMode="External" Type="http://schemas.openxmlformats.org/officeDocument/2006/relationships/hyperlink"/>
<Relationship Id="rId15" Target="http://commons.apache.org/proper/commons-validator/" TargetMode="External" Type="http://schemas.openxmlformats.org/officeDocument/2006/relationships/hyperlink"/>
<Relationship Id="rId16" Target="https://spdx.org/licenses/Apache-2.0#licenseText/" TargetMode="External" Type="http://schemas.openxmlformats.org/officeDocument/2006/relationships/hyperlink"/>
<Relationship Id="rId17" Target="http://cxf.apache.org" TargetMode="External" Type="http://schemas.openxmlformats.org/officeDocument/2006/relationships/hyperlink"/>
<Relationship Id="rId18" Target="https://spdx.org/licenses/Apache-2.0#licenseText/" TargetMode="External" Type="http://schemas.openxmlformats.org/officeDocument/2006/relationships/hyperlink"/>
<Relationship Id="rId19" Target="http://commons.apache.org/proper/commons-logging/" TargetMode="External" Type="http://schemas.openxmlformats.org/officeDocument/2006/relationships/hyperlink"/>
<Relationship Id="rId2" Target="slide2.xml" Type="http://schemas.openxmlformats.org/officeDocument/2006/relationships/slide"/>
<Relationship Id="rId20" Target="https://spdx.org/licenses/Apache-2.0#licenseText/" TargetMode="External" Type="http://schemas.openxmlformats.org/officeDocument/2006/relationships/hyperlink"/>
<Relationship Id="rId21" Target="https://www.joda.org/joda-time/" TargetMode="External" Type="http://schemas.openxmlformats.org/officeDocument/2006/relationships/hyperlink"/>
<Relationship Id="rId22" Target="https://spdx.org/licenses/Apache-2.0#licenseText/" TargetMode="External" Type="http://schemas.openxmlformats.org/officeDocument/2006/relationships/hyperlink"/>
<Relationship Id="rId23" Target="http://poi.apache.org/" TargetMode="External" Type="http://schemas.openxmlformats.org/officeDocument/2006/relationships/hyperlink"/>
<Relationship Id="rId3" Target="https://spdx.org/licenses/Apache-2.0#licenseText/" TargetMode="External" Type="http://schemas.openxmlformats.org/officeDocument/2006/relationships/hyperlink"/>
<Relationship Id="rId4" Target="http://ognl.org" TargetMode="External" Type="http://schemas.openxmlformats.org/officeDocument/2006/relationships/hyperlink"/>
<Relationship Id="rId5" Target="https://spdx.org/licenses/Apache-2.0#licenseText/" TargetMode="External" Type="http://schemas.openxmlformats.org/officeDocument/2006/relationships/hyperlink"/>
<Relationship Id="rId6" Target="https://spdx.org/licenses/Apache-2.0#licenseText/" TargetMode="External" Type="http://schemas.openxmlformats.org/officeDocument/2006/relationships/hyperlink"/>
<Relationship Id="rId7" Target="https://github.com/krasa/krasa-jaxb-tools/" TargetMode="External" Type="http://schemas.openxmlformats.org/officeDocument/2006/relationships/hyperlink"/>
<Relationship Id="rId8" Target="https://spdx.org/licenses/Apache-2.0#licenseText/" TargetMode="External" Type="http://schemas.openxmlformats.org/officeDocument/2006/relationships/hyperlink"/>
<Relationship Id="rId9" Target="http://cxf.apache.org" TargetMode="External" Type="http://schemas.openxmlformats.org/officeDocument/2006/relationships/hyperlink"/>
</Relationships>

</file>

<file path=ppt/slides/_rels/slide112.xml.rels><?xml version="1.0" encoding="UTF-8" standalone="yes"?>
<Relationships xmlns="http://schemas.openxmlformats.org/package/2006/relationships">
<Relationship Id="rId1" Target="../slideLayouts/slideLayout3.xml" Type="http://schemas.openxmlformats.org/officeDocument/2006/relationships/slideLayout"/>
<Relationship Id="rId10" Target="http://hibernate.org/validator" TargetMode="External" Type="http://schemas.openxmlformats.org/officeDocument/2006/relationships/hyperlink"/>
<Relationship Id="rId11" Target="https://spdx.org/licenses/Apache-2.0#licenseText/" TargetMode="External" Type="http://schemas.openxmlformats.org/officeDocument/2006/relationships/hyperlink"/>
<Relationship Id="rId12" Target="http://cxf.apache.org" TargetMode="External" Type="http://schemas.openxmlformats.org/officeDocument/2006/relationships/hyperlink"/>
<Relationship Id="rId13" Target="https://spdx.org/licenses/Apache-2.0#licenseText/" TargetMode="External" Type="http://schemas.openxmlformats.org/officeDocument/2006/relationships/hyperlink"/>
<Relationship Id="rId14" Target="https://logging.apache.org/log4j/2.x/" TargetMode="External" Type="http://schemas.openxmlformats.org/officeDocument/2006/relationships/hyperlink"/>
<Relationship Id="rId15" Target="https://spdx.org/licenses/Apache-2.0#licenseText/" TargetMode="External" Type="http://schemas.openxmlformats.org/officeDocument/2006/relationships/hyperlink"/>
<Relationship Id="rId16" Target="http://java.net/projects/jaxb2-commons/pages/fluent-api" TargetMode="External" Type="http://schemas.openxmlformats.org/officeDocument/2006/relationships/hyperlink"/>
<Relationship Id="rId17" Target="https://spdx.org/licenses/Apache-2.0#licenseText/" TargetMode="External" Type="http://schemas.openxmlformats.org/officeDocument/2006/relationships/hyperlink"/>
<Relationship Id="rId18" Target="http://cxf.apache.org" TargetMode="External" Type="http://schemas.openxmlformats.org/officeDocument/2006/relationships/hyperlink"/>
<Relationship Id="rId19" Target="https://spdx.org/licenses/Apache-2.0#licenseText/" TargetMode="External" Type="http://schemas.openxmlformats.org/officeDocument/2006/relationships/hyperlink"/>
<Relationship Id="rId2" Target="slide2.xml" Type="http://schemas.openxmlformats.org/officeDocument/2006/relationships/slide"/>
<Relationship Id="rId20" Target="http://cxf.apache.org" TargetMode="External" Type="http://schemas.openxmlformats.org/officeDocument/2006/relationships/hyperlink"/>
<Relationship Id="rId21" Target="https://spdx.org/licenses/Apache-2.0#licenseText/" TargetMode="External" Type="http://schemas.openxmlformats.org/officeDocument/2006/relationships/hyperlink"/>
<Relationship Id="rId22" Target="http://logging.apache.org/log4j/1.2/" TargetMode="External" Type="http://schemas.openxmlformats.org/officeDocument/2006/relationships/hyperlink"/>
<Relationship Id="rId23" Target="https://spdx.org/licenses/Apache-2.0#licenseText/" TargetMode="External" Type="http://schemas.openxmlformats.org/officeDocument/2006/relationships/hyperlink"/>
<Relationship Id="rId24" Target="http://commons.apache.org/digester/" TargetMode="External" Type="http://schemas.openxmlformats.org/officeDocument/2006/relationships/hyperlink"/>
<Relationship Id="rId3" Target="https://spdx.org/licenses/Apache-2.0#licenseText/" TargetMode="External" Type="http://schemas.openxmlformats.org/officeDocument/2006/relationships/hyperlink"/>
<Relationship Id="rId4" Target="https://github.com/spring-projects/spring-framework" TargetMode="External" Type="http://schemas.openxmlformats.org/officeDocument/2006/relationships/hyperlink"/>
<Relationship Id="rId5" Target="https://spdx.org/licenses/Apache-2.0#licenseText/" TargetMode="External" Type="http://schemas.openxmlformats.org/officeDocument/2006/relationships/hyperlink"/>
<Relationship Id="rId6" Target="http://spring.io/spring-security" TargetMode="External" Type="http://schemas.openxmlformats.org/officeDocument/2006/relationships/hyperlink"/>
<Relationship Id="rId7" Target="https://spdx.org/licenses/Apache-2.0#licenseText/" TargetMode="External" Type="http://schemas.openxmlformats.org/officeDocument/2006/relationships/hyperlink"/>
<Relationship Id="rId8" Target="http://spring.io/spring-security" TargetMode="External" Type="http://schemas.openxmlformats.org/officeDocument/2006/relationships/hyperlink"/>
<Relationship Id="rId9" Target="https://spdx.org/licenses/Apache-2.0#licenseText/" TargetMode="External" Type="http://schemas.openxmlformats.org/officeDocument/2006/relationships/hyperlink"/>
</Relationships>

</file>

<file path=ppt/slides/_rels/slide113.xml.rels><?xml version="1.0" encoding="UTF-8" standalone="yes"?>
<Relationships xmlns="http://schemas.openxmlformats.org/package/2006/relationships">
<Relationship Id="rId1" Target="../slideLayouts/slideLayout3.xml" Type="http://schemas.openxmlformats.org/officeDocument/2006/relationships/slideLayout"/>
<Relationship Id="rId10" Target="http://easymock.org" TargetMode="External" Type="http://schemas.openxmlformats.org/officeDocument/2006/relationships/hyperlink"/>
<Relationship Id="rId11" Target="https://spdx.org/licenses/Apache-2.0#licenseText/" TargetMode="External" Type="http://schemas.openxmlformats.org/officeDocument/2006/relationships/hyperlink"/>
<Relationship Id="rId12" Target="https://github.com/spring-projects/spring-framework" TargetMode="External" Type="http://schemas.openxmlformats.org/officeDocument/2006/relationships/hyperlink"/>
<Relationship Id="rId13" Target="https://spdx.org/licenses/Apache-2.0#licenseText/" TargetMode="External" Type="http://schemas.openxmlformats.org/officeDocument/2006/relationships/hyperlink"/>
<Relationship Id="rId14" Target="http://spring.io/spring-security" TargetMode="External" Type="http://schemas.openxmlformats.org/officeDocument/2006/relationships/hyperlink"/>
<Relationship Id="rId15" Target="https://spdx.org/licenses/BSD-2-Clause#licenseText/" TargetMode="External" Type="http://schemas.openxmlformats.org/officeDocument/2006/relationships/hyperlink"/>
<Relationship Id="rId16" Target="https://github.com/highsource/jaxb2-annotate-plugin" TargetMode="External" Type="http://schemas.openxmlformats.org/officeDocument/2006/relationships/hyperlink"/>
<Relationship Id="rId17" Target="https://spdx.org/licenses/BSD-Family#licenseText/" TargetMode="External" Type="http://schemas.openxmlformats.org/officeDocument/2006/relationships/hyperlink"/>
<Relationship Id="rId18" Target="https://github.com/highsource/jaxb2-basics" TargetMode="External" Type="http://schemas.openxmlformats.org/officeDocument/2006/relationships/hyperlink"/>
<Relationship Id="rId19" Target="https://spdx.org/licenses/BSD-Family#licenseText/" TargetMode="External" Type="http://schemas.openxmlformats.org/officeDocument/2006/relationships/hyperlink"/>
<Relationship Id="rId2" Target="slide2.xml" Type="http://schemas.openxmlformats.org/officeDocument/2006/relationships/slide"/>
<Relationship Id="rId20" Target="https://github.com/highsource/jaxb2-basics" TargetMode="External" Type="http://schemas.openxmlformats.org/officeDocument/2006/relationships/hyperlink"/>
<Relationship Id="rId21" Target="https://spdx.org/licenses/BSD-Family#licenseText/" TargetMode="External" Type="http://schemas.openxmlformats.org/officeDocument/2006/relationships/hyperlink"/>
<Relationship Id="rId22" Target="http://hamcrest.org/JavaHamcrest/" TargetMode="External" Type="http://schemas.openxmlformats.org/officeDocument/2006/relationships/hyperlink"/>
<Relationship Id="rId23" Target="https://spdx.org/licenses/ISC#licenseText/" TargetMode="External" Type="http://schemas.openxmlformats.org/officeDocument/2006/relationships/hyperlink"/>
<Relationship Id="rId24" Target="https://www.npmjs.com/package/jq-page" TargetMode="External" Type="http://schemas.openxmlformats.org/officeDocument/2006/relationships/hyperlink"/>
<Relationship Id="rId3" Target="https://spdx.org/licenses/Apache-2.0#licenseText/" TargetMode="External" Type="http://schemas.openxmlformats.org/officeDocument/2006/relationships/hyperlink"/>
<Relationship Id="rId4" Target="https://github.com/spring-projects/spring-framework" TargetMode="External" Type="http://schemas.openxmlformats.org/officeDocument/2006/relationships/hyperlink"/>
<Relationship Id="rId5" Target="https://spdx.org/licenses/Apache-2.0#licenseText/" TargetMode="External" Type="http://schemas.openxmlformats.org/officeDocument/2006/relationships/hyperlink"/>
<Relationship Id="rId6" Target="http://beanvalidation.org" TargetMode="External" Type="http://schemas.openxmlformats.org/officeDocument/2006/relationships/hyperlink"/>
<Relationship Id="rId7" Target="https://spdx.org/licenses/Apache-2.0#licenseText/" TargetMode="External" Type="http://schemas.openxmlformats.org/officeDocument/2006/relationships/hyperlink"/>
<Relationship Id="rId8" Target="http://objenesis.org" TargetMode="External" Type="http://schemas.openxmlformats.org/officeDocument/2006/relationships/hyperlink"/>
<Relationship Id="rId9" Target="https://spdx.org/licenses/Apache-2.0#licenseText/" TargetMode="External" Type="http://schemas.openxmlformats.org/officeDocument/2006/relationships/hyperlink"/>
</Relationships>

</file>

<file path=ppt/slides/_rels/slide114.xml.rels><?xml version="1.0" encoding="UTF-8" standalone="yes"?>
<Relationships xmlns="http://schemas.openxmlformats.org/package/2006/relationships">
<Relationship Id="rId1" Target="../slideLayouts/slideLayout3.xml" Type="http://schemas.openxmlformats.org/officeDocument/2006/relationships/slideLayout"/>
<Relationship Id="rId10" Target="http://www.slf4j.org" TargetMode="External" Type="http://schemas.openxmlformats.org/officeDocument/2006/relationships/hyperlink"/>
<Relationship Id="rId11" Target="https://spdx.org/licenses/MIT#licenseText/" TargetMode="External" Type="http://schemas.openxmlformats.org/officeDocument/2006/relationships/hyperlink"/>
<Relationship Id="rId12" Target="http://www.mockito.org" TargetMode="External" Type="http://schemas.openxmlformats.org/officeDocument/2006/relationships/hyperlink"/>
<Relationship Id="rId13" Target="https://spdx.org/licenses/MIT#licenseText/" TargetMode="External" Type="http://schemas.openxmlformats.org/officeDocument/2006/relationships/hyperlink"/>
<Relationship Id="rId14" Target="http://www.slf4j.org" TargetMode="External" Type="http://schemas.openxmlformats.org/officeDocument/2006/relationships/hyperlink"/>
<Relationship Id="rId15" Target="https://spdx.org/licenses/MIT#licenseText/" TargetMode="External" Type="http://schemas.openxmlformats.org/officeDocument/2006/relationships/hyperlink"/>
<Relationship Id="rId16" Target="http://www.slf4j.org" TargetMode="External" Type="http://schemas.openxmlformats.org/officeDocument/2006/relationships/hyperlink"/>
<Relationship Id="rId17" Target="https://spdx.org/licenses/MIT#licenseText/" TargetMode="External" Type="http://schemas.openxmlformats.org/officeDocument/2006/relationships/hyperlink"/>
<Relationship Id="rId18" Target="http://www.slf4j.org" TargetMode="External" Type="http://schemas.openxmlformats.org/officeDocument/2006/relationships/hyperlink"/>
<Relationship Id="rId19" Target="https://spdx.org/licenses/MIT#licenseText/" TargetMode="External" Type="http://schemas.openxmlformats.org/officeDocument/2006/relationships/hyperlink"/>
<Relationship Id="rId2" Target="slide2.xml" Type="http://schemas.openxmlformats.org/officeDocument/2006/relationships/slide"/>
<Relationship Id="rId20" Target="https://www.npmjs.com/package/jquery" TargetMode="External" Type="http://schemas.openxmlformats.org/officeDocument/2006/relationships/hyperlink"/>
<Relationship Id="rId21" Target="https://spdx.org/licenses/MIT#licenseText/" TargetMode="External" Type="http://schemas.openxmlformats.org/officeDocument/2006/relationships/hyperlink"/>
<Relationship Id="rId22" Target="http://www.slf4j.org" TargetMode="External" Type="http://schemas.openxmlformats.org/officeDocument/2006/relationships/hyperlink"/>
<Relationship Id="rId23" Target="https://spdx.org/licenses/MIT#licenseText/" TargetMode="External" Type="http://schemas.openxmlformats.org/officeDocument/2006/relationships/hyperlink"/>
<Relationship Id="rId24" Target="https://www.npmjs.com/package/bim-photo-upload" TargetMode="External" Type="http://schemas.openxmlformats.org/officeDocument/2006/relationships/hyperlink"/>
<Relationship Id="rId3" Target="https://spdx.org/licenses/ISC#licenseText/" TargetMode="External" Type="http://schemas.openxmlformats.org/officeDocument/2006/relationships/hyperlink"/>
<Relationship Id="rId4" Target="https://www.npmjs.com/package/yu-starter-kit" TargetMode="External" Type="http://schemas.openxmlformats.org/officeDocument/2006/relationships/hyperlink"/>
<Relationship Id="rId5" Target="https://spdx.org/licenses/ISC#licenseText/" TargetMode="External" Type="http://schemas.openxmlformats.org/officeDocument/2006/relationships/hyperlink"/>
<Relationship Id="rId6" Target="https://www.npmjs.com/package/yg_bootstrap-datetimepicker.min.js" TargetMode="External" Type="http://schemas.openxmlformats.org/officeDocument/2006/relationships/hyperlink"/>
<Relationship Id="rId7" Target="https://spdx.org/licenses/MIT#licenseText/" TargetMode="External" Type="http://schemas.openxmlformats.org/officeDocument/2006/relationships/hyperlink"/>
<Relationship Id="rId8" Target="http://www.slf4j.org" TargetMode="External" Type="http://schemas.openxmlformats.org/officeDocument/2006/relationships/hyperlink"/>
<Relationship Id="rId9" Target="https://spdx.org/licenses/MIT#licenseText/" TargetMode="External" Type="http://schemas.openxmlformats.org/officeDocument/2006/relationships/hyperlink"/>
</Relationships>

</file>

<file path=ppt/slides/_rels/slide115.xml.rels><?xml version="1.0" encoding="UTF-8" standalone="yes"?>
<Relationships xmlns="http://schemas.openxmlformats.org/package/2006/relationships">
<Relationship Id="rId1" Target="../slideLayouts/slideLayout3.xml" Type="http://schemas.openxmlformats.org/officeDocument/2006/relationships/slideLayout"/>
<Relationship Id="rId10" Target="https://www.npmjs.com/package/jquery-bootstrap-table" TargetMode="External" Type="http://schemas.openxmlformats.org/officeDocument/2006/relationships/hyperlink"/>
<Relationship Id="rId11" Target="https://spdx.org/licenses/MIT#licenseText/" TargetMode="External" Type="http://schemas.openxmlformats.org/officeDocument/2006/relationships/hyperlink"/>
<Relationship Id="rId12" Target="https://www.npmjs.com/package/magnific-popup" TargetMode="External" Type="http://schemas.openxmlformats.org/officeDocument/2006/relationships/hyperlink"/>
<Relationship Id="rId13" Target="https://spdx.org/licenses/MIT#licenseText/" TargetMode="External" Type="http://schemas.openxmlformats.org/officeDocument/2006/relationships/hyperlink"/>
<Relationship Id="rId14" Target="https://www.npmjs.com/package/jquery.pointy" TargetMode="External" Type="http://schemas.openxmlformats.org/officeDocument/2006/relationships/hyperlink"/>
<Relationship Id="rId15" Target="https://spdx.org/licenses/JSON#licenseText/" TargetMode="External" Type="http://schemas.openxmlformats.org/officeDocument/2006/relationships/hyperlink"/>
<Relationship Id="rId16" Target="https://github.com/douglascrockford/JSON-java" TargetMode="External" Type="http://schemas.openxmlformats.org/officeDocument/2006/relationships/hyperlink"/>
<Relationship Id="rId17" Target="https://spdx.org/licenses/null#licenseText/" TargetMode="External" Type="http://schemas.openxmlformats.org/officeDocument/2006/relationships/hyperlink"/>
<Relationship Id="rId18" Target="https://github.com/douglascrockford/JSON-java" TargetMode="External" Type="http://schemas.openxmlformats.org/officeDocument/2006/relationships/hyperlink"/>
<Relationship Id="rId2" Target="slide2.xml" Type="http://schemas.openxmlformats.org/officeDocument/2006/relationships/slide"/>
<Relationship Id="rId3" Target="https://spdx.org/licenses/MIT#licenseText/" TargetMode="External" Type="http://schemas.openxmlformats.org/officeDocument/2006/relationships/hyperlink"/>
<Relationship Id="rId4" Target="https://www.npmjs.com/package/jquery" TargetMode="External" Type="http://schemas.openxmlformats.org/officeDocument/2006/relationships/hyperlink"/>
<Relationship Id="rId5" Target="https://spdx.org/licenses/MIT#licenseText/" TargetMode="External" Type="http://schemas.openxmlformats.org/officeDocument/2006/relationships/hyperlink"/>
<Relationship Id="rId6" Target="http://www.slf4j.org" TargetMode="External" Type="http://schemas.openxmlformats.org/officeDocument/2006/relationships/hyperlink"/>
<Relationship Id="rId7" Target="https://spdx.org/licenses/MIT#licenseText/" TargetMode="External" Type="http://schemas.openxmlformats.org/officeDocument/2006/relationships/hyperlink"/>
<Relationship Id="rId8" Target="https://www.npmjs.com/package/json3" TargetMode="External" Type="http://schemas.openxmlformats.org/officeDocument/2006/relationships/hyperlink"/>
<Relationship Id="rId9" Target="https://spdx.org/licenses/MIT#licenseText/" TargetMode="External" Type="http://schemas.openxmlformats.org/officeDocument/2006/relationships/hyperlink"/>
</Relationships>

</file>

<file path=ppt/slides/_rels/slide116.xml.rels><?xml version="1.0" encoding="UTF-8" standalone="yes"?>
<Relationships xmlns="http://schemas.openxmlformats.org/package/2006/relationships">
<Relationship Id="rId1" Target="../slideLayouts/slideLayout3.xml" Type="http://schemas.openxmlformats.org/officeDocument/2006/relationships/slideLayout"/>
<Relationship Id="rId10" Target="http://beanvalidation.org" TargetMode="External" Type="http://schemas.openxmlformats.org/officeDocument/2006/relationships/hyperlink"/>
<Relationship Id="rId11" Target="http://www.javassist.org/" TargetMode="External" Type="http://schemas.openxmlformats.org/officeDocument/2006/relationships/hyperlink"/>
<Relationship Id="rId12" Target="https://repo1.maven.org/maven2/com/sun/xml/bind/jaxb-xjc" TargetMode="External" Type="http://schemas.openxmlformats.org/officeDocument/2006/relationships/hyperlink"/>
<Relationship Id="rId2" Target="slide2.xml" Type="http://schemas.openxmlformats.org/officeDocument/2006/relationships/slide"/>
<Relationship Id="rId3" Target="http://junit.org" TargetMode="External" Type="http://schemas.openxmlformats.org/officeDocument/2006/relationships/hyperlink"/>
<Relationship Id="rId4" Target="https://github.com/douglascrockford/JSON-java" TargetMode="External" Type="http://schemas.openxmlformats.org/officeDocument/2006/relationships/hyperlink"/>
<Relationship Id="rId5" Target="http://www.slf4j.org" TargetMode="External" Type="http://schemas.openxmlformats.org/officeDocument/2006/relationships/hyperlink"/>
<Relationship Id="rId6" Target="http://hibernate.org/validator" TargetMode="External" Type="http://schemas.openxmlformats.org/officeDocument/2006/relationships/hyperlink"/>
<Relationship Id="rId7" Target="http://hibernate.org/validator" TargetMode="External" Type="http://schemas.openxmlformats.org/officeDocument/2006/relationships/hyperlink"/>
<Relationship Id="rId8" Target="https://repo1.maven.org/maven2/javax/xml/bind/jaxb-api" TargetMode="External" Type="http://schemas.openxmlformats.org/officeDocument/2006/relationships/hyperlink"/>
<Relationship Id="rId9" Target="http://commons.apache.org/proper/commons-validator/" TargetMode="External" Type="http://schemas.openxmlformats.org/officeDocument/2006/relationships/hyperlink"/>
</Relationships>

</file>

<file path=ppt/slides/_rels/slide117.xml.rels><?xml version="1.0" encoding="UTF-8" standalone="yes"?>
<Relationships xmlns="http://schemas.openxmlformats.org/package/2006/relationships">
<Relationship Id="rId1" Target="../slideLayouts/slideLayout3.xml" Type="http://schemas.openxmlformats.org/officeDocument/2006/relationships/slideLayout"/>
<Relationship Id="rId10" Target="http://logging.apache.org/log4j/extras" TargetMode="External" Type="http://schemas.openxmlformats.org/officeDocument/2006/relationships/hyperlink"/>
<Relationship Id="rId11" Target="https://github.com/spring-projects/spring-framework" TargetMode="External" Type="http://schemas.openxmlformats.org/officeDocument/2006/relationships/hyperlink"/>
<Relationship Id="rId12" Target="https://github.com/spring-projects/spring-framework" TargetMode="External" Type="http://schemas.openxmlformats.org/officeDocument/2006/relationships/hyperlink"/>
<Relationship Id="rId13" Target="https://github.com/spring-projects/spring-framework" TargetMode="External" Type="http://schemas.openxmlformats.org/officeDocument/2006/relationships/hyperlink"/>
<Relationship Id="rId2" Target="slide2.xml" Type="http://schemas.openxmlformats.org/officeDocument/2006/relationships/slide"/>
<Relationship Id="rId3" Target="http://hamcrest.org/JavaHamcrest/" TargetMode="External" Type="http://schemas.openxmlformats.org/officeDocument/2006/relationships/hyperlink"/>
<Relationship Id="rId4" Target="http://ognl.org" TargetMode="External" Type="http://schemas.openxmlformats.org/officeDocument/2006/relationships/hyperlink"/>
<Relationship Id="rId5" Target="http://www.aspectj.org" TargetMode="External" Type="http://schemas.openxmlformats.org/officeDocument/2006/relationships/hyperlink"/>
<Relationship Id="rId6" Target="http://www.aspectj.org" TargetMode="External" Type="http://schemas.openxmlformats.org/officeDocument/2006/relationships/hyperlink"/>
<Relationship Id="rId7" Target="http://commons.apache.org/proper/commons-logging/" TargetMode="External" Type="http://schemas.openxmlformats.org/officeDocument/2006/relationships/hyperlink"/>
<Relationship Id="rId8" Target="https://github.com/douglascrockford/JSON-java" TargetMode="External" Type="http://schemas.openxmlformats.org/officeDocument/2006/relationships/hyperlink"/>
<Relationship Id="rId9" Target="https://github.com/jmaister/excellentexport" TargetMode="External" Type="http://schemas.openxmlformats.org/officeDocument/2006/relationships/hyperlink"/>
</Relationships>

</file>

<file path=ppt/slides/_rels/slide118.xml.rels><?xml version="1.0" encoding="UTF-8" standalone="yes"?>
<Relationships xmlns="http://schemas.openxmlformats.org/package/2006/relationships">
<Relationship Id="rId1" Target="../slideLayouts/slideLayout3.xml" Type="http://schemas.openxmlformats.org/officeDocument/2006/relationships/slideLayout"/>
<Relationship Id="rId10" Target="http://spring.io/spring-security" TargetMode="External" Type="http://schemas.openxmlformats.org/officeDocument/2006/relationships/hyperlink"/>
<Relationship Id="rId11" Target="http://spring.io/spring-security" TargetMode="External" Type="http://schemas.openxmlformats.org/officeDocument/2006/relationships/hyperlink"/>
<Relationship Id="rId2" Target="slide2.xml" Type="http://schemas.openxmlformats.org/officeDocument/2006/relationships/slide"/>
<Relationship Id="rId3" Target="https://github.com/spring-projects/spring-framework" TargetMode="External" Type="http://schemas.openxmlformats.org/officeDocument/2006/relationships/hyperlink"/>
<Relationship Id="rId4" Target="https://github.com/spring-projects/spring-framework" TargetMode="External" Type="http://schemas.openxmlformats.org/officeDocument/2006/relationships/hyperlink"/>
<Relationship Id="rId5" Target="https://github.com/spring-projects/spring-framework" TargetMode="External" Type="http://schemas.openxmlformats.org/officeDocument/2006/relationships/hyperlink"/>
<Relationship Id="rId6" Target="https://github.com/spring-projects/spring-framework" TargetMode="External" Type="http://schemas.openxmlformats.org/officeDocument/2006/relationships/hyperlink"/>
<Relationship Id="rId7" Target="https://github.com/spring-projects/spring-framework" TargetMode="External" Type="http://schemas.openxmlformats.org/officeDocument/2006/relationships/hyperlink"/>
<Relationship Id="rId8" Target="https://github.com/spring-projects/spring-framework" TargetMode="External" Type="http://schemas.openxmlformats.org/officeDocument/2006/relationships/hyperlink"/>
<Relationship Id="rId9" Target="https://www.npmjs.com/package/jquery" TargetMode="External" Type="http://schemas.openxmlformats.org/officeDocument/2006/relationships/hyperlink"/>
</Relationships>

</file>

<file path=ppt/slides/_rels/slide119.xml.rels><?xml version="1.0" encoding="UTF-8" standalone="yes"?>
<Relationships xmlns="http://schemas.openxmlformats.org/package/2006/relationships">
<Relationship Id="rId1" Target="../slideLayouts/slideLayout3.xml" Type="http://schemas.openxmlformats.org/officeDocument/2006/relationships/slideLayout"/>
<Relationship Id="rId10" Target="http://www.slf4j.org" TargetMode="External" Type="http://schemas.openxmlformats.org/officeDocument/2006/relationships/hyperlink"/>
<Relationship Id="rId11" Target="http://www.slf4j.org" TargetMode="External" Type="http://schemas.openxmlformats.org/officeDocument/2006/relationships/hyperlink"/>
<Relationship Id="rId12" Target="http://easymock.org" TargetMode="External" Type="http://schemas.openxmlformats.org/officeDocument/2006/relationships/hyperlink"/>
<Relationship Id="rId2" Target="slide2.xml" Type="http://schemas.openxmlformats.org/officeDocument/2006/relationships/slide"/>
<Relationship Id="rId3" Target="http://spring.io/spring-security" TargetMode="External" Type="http://schemas.openxmlformats.org/officeDocument/2006/relationships/hyperlink"/>
<Relationship Id="rId4" Target="http://junit.org" TargetMode="External" Type="http://schemas.openxmlformats.org/officeDocument/2006/relationships/hyperlink"/>
<Relationship Id="rId5" Target="https://www.npmjs.com/package/jquery" TargetMode="External" Type="http://schemas.openxmlformats.org/officeDocument/2006/relationships/hyperlink"/>
<Relationship Id="rId6" Target="https://www.npmjs.com/package/json3" TargetMode="External" Type="http://schemas.openxmlformats.org/officeDocument/2006/relationships/hyperlink"/>
<Relationship Id="rId7" Target="https://github.com/google/gson" TargetMode="External" Type="http://schemas.openxmlformats.org/officeDocument/2006/relationships/hyperlink"/>
<Relationship Id="rId8" Target="http://sf.net/projects/wsdl4j" TargetMode="External" Type="http://schemas.openxmlformats.org/officeDocument/2006/relationships/hyperlink"/>
<Relationship Id="rId9" Target="http://www.slf4j.org" TargetMode="External" Type="http://schemas.openxmlformats.org/officeDocument/2006/relationships/hyperlink"/>
</Relationships>

</file>

<file path=ppt/slides/_rels/slide120.xml.rels><?xml version="1.0" encoding="UTF-8" standalone="yes"?>
<Relationships xmlns="http://schemas.openxmlformats.org/package/2006/relationships">
<Relationship Id="rId1" Target="../slideLayouts/slideLayout3.xml" Type="http://schemas.openxmlformats.org/officeDocument/2006/relationships/slideLayout"/>
<Relationship Id="rId10" Target="http://cxf.apache.org" TargetMode="External" Type="http://schemas.openxmlformats.org/officeDocument/2006/relationships/hyperlink"/>
<Relationship Id="rId11" Target="http://cxf.apache.org" TargetMode="External" Type="http://schemas.openxmlformats.org/officeDocument/2006/relationships/hyperlink"/>
<Relationship Id="rId12" Target="http://cxf.apache.org" TargetMode="External" Type="http://schemas.openxmlformats.org/officeDocument/2006/relationships/hyperlink"/>
<Relationship Id="rId2" Target="slide2.xml" Type="http://schemas.openxmlformats.org/officeDocument/2006/relationships/slide"/>
<Relationship Id="rId3" Target="http://poi.apache.org/" TargetMode="External" Type="http://schemas.openxmlformats.org/officeDocument/2006/relationships/hyperlink"/>
<Relationship Id="rId4" Target="https://www.joda.org/joda-time/" TargetMode="External" Type="http://schemas.openxmlformats.org/officeDocument/2006/relationships/hyperlink"/>
<Relationship Id="rId5" Target="http://objenesis.org" TargetMode="External" Type="http://schemas.openxmlformats.org/officeDocument/2006/relationships/hyperlink"/>
<Relationship Id="rId6" Target="http://www.thymeleaf.org" TargetMode="External" Type="http://schemas.openxmlformats.org/officeDocument/2006/relationships/hyperlink"/>
<Relationship Id="rId7" Target="http://commons.apache.org/digester/" TargetMode="External" Type="http://schemas.openxmlformats.org/officeDocument/2006/relationships/hyperlink"/>
<Relationship Id="rId8" Target="http://www.unbescape.org" TargetMode="External" Type="http://schemas.openxmlformats.org/officeDocument/2006/relationships/hyperlink"/>
<Relationship Id="rId9" Target="http://santuario.apache.org/" TargetMode="External" Type="http://schemas.openxmlformats.org/officeDocument/2006/relationships/hyperlink"/>
</Relationships>

</file>

<file path=ppt/slides/_rels/slide121.xml.rels><?xml version="1.0" encoding="UTF-8" standalone="yes"?>
<Relationships xmlns="http://schemas.openxmlformats.org/package/2006/relationships">
<Relationship Id="rId1" Target="../slideLayouts/slideLayout3.xml" Type="http://schemas.openxmlformats.org/officeDocument/2006/relationships/slideLayout"/>
<Relationship Id="rId10" Target="http://www.slf4j.org" TargetMode="External" Type="http://schemas.openxmlformats.org/officeDocument/2006/relationships/hyperlink"/>
<Relationship Id="rId11" Target="https://logging.apache.org/log4j/2.x/" TargetMode="External" Type="http://schemas.openxmlformats.org/officeDocument/2006/relationships/hyperlink"/>
<Relationship Id="rId2" Target="slide2.xml" Type="http://schemas.openxmlformats.org/officeDocument/2006/relationships/slide"/>
<Relationship Id="rId3" Target="http://cxf.apache.org" TargetMode="External" Type="http://schemas.openxmlformats.org/officeDocument/2006/relationships/hyperlink"/>
<Relationship Id="rId4" Target="http://cxf.apache.org" TargetMode="External" Type="http://schemas.openxmlformats.org/officeDocument/2006/relationships/hyperlink"/>
<Relationship Id="rId5" Target="https://logging.apache.org/log4j/2.x/" TargetMode="External" Type="http://schemas.openxmlformats.org/officeDocument/2006/relationships/hyperlink"/>
<Relationship Id="rId6" Target="http://cxf.apache.org" TargetMode="External" Type="http://schemas.openxmlformats.org/officeDocument/2006/relationships/hyperlink"/>
<Relationship Id="rId7" Target="http://cxf.apache.org" TargetMode="External" Type="http://schemas.openxmlformats.org/officeDocument/2006/relationships/hyperlink"/>
<Relationship Id="rId8" Target="http://www.slf4j.org" TargetMode="External" Type="http://schemas.openxmlformats.org/officeDocument/2006/relationships/hyperlink"/>
<Relationship Id="rId9" Target="http://www.slf4j.org" TargetMode="External" Type="http://schemas.openxmlformats.org/officeDocument/2006/relationships/hyperlink"/>
</Relationships>

</file>

<file path=ppt/slides/_rels/slide122.xml.rels><?xml version="1.0" encoding="UTF-8" standalone="yes"?>
<Relationships xmlns="http://schemas.openxmlformats.org/package/2006/relationships">
<Relationship Id="rId1" Target="../slideLayouts/slideLayout3.xml" Type="http://schemas.openxmlformats.org/officeDocument/2006/relationships/slideLayout"/>
<Relationship Id="rId10" Target="https://www.npmjs.com/package/magnific-popup" TargetMode="External" Type="http://schemas.openxmlformats.org/officeDocument/2006/relationships/hyperlink"/>
<Relationship Id="rId11" Target="https://www.npmjs.com/package/jquery.pointy" TargetMode="External" Type="http://schemas.openxmlformats.org/officeDocument/2006/relationships/hyperlink"/>
<Relationship Id="rId12" Target="https://www.npmjs.com/package/recloud.xrm" TargetMode="External" Type="http://schemas.openxmlformats.org/officeDocument/2006/relationships/hyperlink"/>
<Relationship Id="rId13" Target="https://repo1.maven.org/maven2/javax/servlet/jsp/jsp-api" TargetMode="External" Type="http://schemas.openxmlformats.org/officeDocument/2006/relationships/hyperlink"/>
<Relationship Id="rId2" Target="slide2.xml" Type="http://schemas.openxmlformats.org/officeDocument/2006/relationships/slide"/>
<Relationship Id="rId3" Target="https://github.com/highsource/jaxb2-basics" TargetMode="External" Type="http://schemas.openxmlformats.org/officeDocument/2006/relationships/hyperlink"/>
<Relationship Id="rId4" Target="https://www.nuget.org/packages/N2CMS.BaselineSite" TargetMode="External" Type="http://schemas.openxmlformats.org/officeDocument/2006/relationships/hyperlink"/>
<Relationship Id="rId5" Target="http://lmax-exchange.github.com/disruptor" TargetMode="External" Type="http://schemas.openxmlformats.org/officeDocument/2006/relationships/hyperlink"/>
<Relationship Id="rId6" Target="http://www.mockito.org" TargetMode="External" Type="http://schemas.openxmlformats.org/officeDocument/2006/relationships/hyperlink"/>
<Relationship Id="rId7" Target="https://www.npmjs.com/package/blackbaud-stache" TargetMode="External" Type="http://schemas.openxmlformats.org/officeDocument/2006/relationships/hyperlink"/>
<Relationship Id="rId8" Target="https://github.com/highsource/jaxb2-basics" TargetMode="External" Type="http://schemas.openxmlformats.org/officeDocument/2006/relationships/hyperlink"/>
<Relationship Id="rId9" Target="http://github.com/FasterXML/jackson" TargetMode="External" Type="http://schemas.openxmlformats.org/officeDocument/2006/relationships/hyperlink"/>
</Relationships>

</file>

<file path=ppt/slides/_rels/slide123.xml.rels><?xml version="1.0" encoding="UTF-8" standalone="yes"?>
<Relationships xmlns="http://schemas.openxmlformats.org/package/2006/relationships">
<Relationship Id="rId1" Target="../slideLayouts/slideLayout3.xml" Type="http://schemas.openxmlformats.org/officeDocument/2006/relationships/slideLayout"/>
<Relationship Id="rId10" Target="https://www.nuget.org/packages/HTML5.HTML5Shiv" TargetMode="External" Type="http://schemas.openxmlformats.org/officeDocument/2006/relationships/hyperlink"/>
<Relationship Id="rId11" Target="http://aopalliance.sourceforge.net" TargetMode="External" Type="http://schemas.openxmlformats.org/officeDocument/2006/relationships/hyperlink"/>
<Relationship Id="rId2" Target="slide2.xml" Type="http://schemas.openxmlformats.org/officeDocument/2006/relationships/slide"/>
<Relationship Id="rId3" Target="https://github.com/highsource/jaxb2-annotate-plugin" TargetMode="External" Type="http://schemas.openxmlformats.org/officeDocument/2006/relationships/hyperlink"/>
<Relationship Id="rId4" Target="https://www.npmjs.com/package/yu-starter-kit" TargetMode="External" Type="http://schemas.openxmlformats.org/officeDocument/2006/relationships/hyperlink"/>
<Relationship Id="rId5" Target="https://www.npmjs.com/package/jquery-bootstrap-table" TargetMode="External" Type="http://schemas.openxmlformats.org/officeDocument/2006/relationships/hyperlink"/>
<Relationship Id="rId6" Target="https://www.npmjs.com/package/bim-photo-upload" TargetMode="External" Type="http://schemas.openxmlformats.org/officeDocument/2006/relationships/hyperlink"/>
<Relationship Id="rId7" Target="http://opensaml.org/" TargetMode="External" Type="http://schemas.openxmlformats.org/officeDocument/2006/relationships/hyperlink"/>
<Relationship Id="rId8" Target="https://www.nuget.org/packages/Slickflow.Designer" TargetMode="External" Type="http://schemas.openxmlformats.org/officeDocument/2006/relationships/hyperlink"/>
<Relationship Id="rId9" Target="https://bitbucket.org/aleksjdev/fotoset" TargetMode="External" Type="http://schemas.openxmlformats.org/officeDocument/2006/relationships/hyperlink"/>
</Relationships>

</file>

<file path=ppt/slides/_rels/slide124.xml.rels><?xml version="1.0" encoding="UTF-8" standalone="yes"?>
<Relationships xmlns="http://schemas.openxmlformats.org/package/2006/relationships">
<Relationship Id="rId1" Target="../slideLayouts/slideLayout3.xml" Type="http://schemas.openxmlformats.org/officeDocument/2006/relationships/slideLayout"/>
<Relationship Id="rId10" Target="http://java.sun.com/webservices/jaxrpc/index.jsp" TargetMode="External" Type="http://schemas.openxmlformats.org/officeDocument/2006/relationships/hyperlink"/>
<Relationship Id="rId2" Target="slide2.xml" Type="http://schemas.openxmlformats.org/officeDocument/2006/relationships/slide"/>
<Relationship Id="rId3" Target="https://github.com/krasa/krasa-jaxb-tools/" TargetMode="External" Type="http://schemas.openxmlformats.org/officeDocument/2006/relationships/hyperlink"/>
<Relationship Id="rId4" Target="https://www.npmjs.com/package/porthole-clone" TargetMode="External" Type="http://schemas.openxmlformats.org/officeDocument/2006/relationships/hyperlink"/>
<Relationship Id="rId5" Target="http://java.net/projects/jaxb2-commons/pages/fluent-api" TargetMode="External" Type="http://schemas.openxmlformats.org/officeDocument/2006/relationships/hyperlink"/>
<Relationship Id="rId6" Target="https://www.npmjs.com/package/jq-page" TargetMode="External" Type="http://schemas.openxmlformats.org/officeDocument/2006/relationships/hyperlink"/>
<Relationship Id="rId7" Target="http://logging.apache.org/log4j/1.2/" TargetMode="External" Type="http://schemas.openxmlformats.org/officeDocument/2006/relationships/hyperlink"/>
<Relationship Id="rId8" Target="https://github.com/luis-almeida/jPages" TargetMode="External" Type="http://schemas.openxmlformats.org/officeDocument/2006/relationships/hyperlink"/>
<Relationship Id="rId9" Target="https://www.npmjs.com/package/yg_bootstrap-datetimepicker.min.js" TargetMode="External" Type="http://schemas.openxmlformats.org/officeDocument/2006/relationships/hyperlink"/>
</Relationships>

</file>

<file path=ppt/slides/_rels/slide125.xml.rels><?xml version="1.0" encoding="UTF-8" standalone="yes"?>
<Relationships xmlns="http://schemas.openxmlformats.org/package/2006/relationships">
<Relationship Id="rId1" Target="../slideLayouts/slideLayout2.xml" Type="http://schemas.openxmlformats.org/officeDocument/2006/relationships/slideLayout"/>
</Relationships>

</file>

<file path=ppt/slides/_rels/slide126.xml.rels><?xml version="1.0" encoding="UTF-8" standalone="yes"?>
<Relationships xmlns="http://schemas.openxmlformats.org/package/2006/relationships">
<Relationship Id="rId1" Target="../slideLayouts/slideLayout3.xml" Type="http://schemas.openxmlformats.org/officeDocument/2006/relationships/slideLayout"/>
<Relationship Id="rId2" Target="slide2.xml" Type="http://schemas.openxmlformats.org/officeDocument/2006/relationships/slide"/>
</Relationships>

</file>

<file path=ppt/slides/_rels/slide127.xml.rels><?xml version="1.0" encoding="UTF-8" standalone="yes"?>
<Relationships xmlns="http://schemas.openxmlformats.org/package/2006/relationships">
<Relationship Id="rId1" Target="../slideLayouts/slideLayout3.xml" Type="http://schemas.openxmlformats.org/officeDocument/2006/relationships/slideLayout"/>
<Relationship Id="rId10" Target="https://doc.casthighlight.com/CloudReady_Use_SecuredProtocols?auth=5af9b0822489b03c906db6b3d0009afe" TargetMode="External" Type="http://schemas.openxmlformats.org/officeDocument/2006/relationships/hyperlink"/>
<Relationship Id="rId11" Target="https://doc.casthighlight.com/CloudReady_Use_Stateful_Session?auth=c9e6cc40b51dbb60fe2d69f6cea55530" TargetMode="External" Type="http://schemas.openxmlformats.org/officeDocument/2006/relationships/hyperlink"/>
<Relationship Id="rId12" Target="https://doc.casthighlight.com/CloudReady_Use_Stateful_Session_Spring?auth=e02ec4507a796d96f2a877fe3a677935" TargetMode="External" Type="http://schemas.openxmlformats.org/officeDocument/2006/relationships/hyperlink"/>
<Relationship Id="rId2" Target="slide2.xml" Type="http://schemas.openxmlformats.org/officeDocument/2006/relationships/slide"/>
<Relationship Id="rId3" Target="https://doc.casthighlight.com/CloudReady_File_Manipulation_Practice?auth=7d30ba0f5aeddf312a92a715c1038f24" TargetMode="External" Type="http://schemas.openxmlformats.org/officeDocument/2006/relationships/hyperlink"/>
<Relationship Id="rId4" Target="https://doc.casthighlight.com/CloudReady_Use_HTTPProtocol?auth=80fbdfd1a7565f85e9e64933f6f8fcde" TargetMode="External" Type="http://schemas.openxmlformats.org/officeDocument/2006/relationships/hyperlink"/>
<Relationship Id="rId5" Target="https://doc.casthighlight.com/CloudReady_Use_LDAPProtocol?auth=d60b925827840f206bb55c8cf0528887" TargetMode="External" Type="http://schemas.openxmlformats.org/officeDocument/2006/relationships/hyperlink"/>
<Relationship Id="rId6" Target="https://doc.casthighlight.com/CloudReady_Use_File_System?auth=b1fede2ca6e441c908b1f4563b375e0c" TargetMode="External" Type="http://schemas.openxmlformats.org/officeDocument/2006/relationships/hyperlink"/>
<Relationship Id="rId7" Target="https://doc.casthighlight.com/CloudReady_Use_SecuredProtocolsHTTP?auth=4c153078959edf23e45cfc675f94bfde" TargetMode="External" Type="http://schemas.openxmlformats.org/officeDocument/2006/relationships/hyperlink"/>
<Relationship Id="rId8" Target="https://doc.casthighlight.com/CloudReady_Use_SecuredProtocolsHTTP?auth=4c153078959edf23e45cfc675f94bfde" TargetMode="External" Type="http://schemas.openxmlformats.org/officeDocument/2006/relationships/hyperlink"/>
<Relationship Id="rId9" Target="https://doc.casthighlight.com/CloudReady_Use_SecuredProtocols?auth=5af9b0822489b03c906db6b3d0009afe" TargetMode="External" Type="http://schemas.openxmlformats.org/officeDocument/2006/relationships/hyperlink"/>
</Relationships>

</file>

<file path=ppt/slides/_rels/slide83.xml.rels><?xml version="1.0" encoding="UTF-8" standalone="yes"?>
<Relationships xmlns="http://schemas.openxmlformats.org/package/2006/relationships">
<Relationship Id="rId1" Target="../slideLayouts/slideLayout3.xml" Type="http://schemas.openxmlformats.org/officeDocument/2006/relationships/slideLayout"/>
<Relationship Id="rId2" Target="slide2.xml" Type="http://schemas.openxmlformats.org/officeDocument/2006/relationships/slide"/>
</Relationships>

</file>

<file path=ppt/slides/_rels/slide84.xml.rels><?xml version="1.0" encoding="UTF-8" standalone="yes"?>
<Relationships xmlns="http://schemas.openxmlformats.org/package/2006/relationships">
<Relationship Id="rId1" Target="../slideLayouts/slideLayout3.xml" Type="http://schemas.openxmlformats.org/officeDocument/2006/relationships/slideLayout"/>
<Relationship Id="rId2" Target="slide2.xml" Type="http://schemas.openxmlformats.org/officeDocument/2006/relationships/slide"/>
</Relationships>

</file>

<file path=ppt/slides/_rels/slide85.xml.rels><?xml version="1.0" encoding="UTF-8" standalone="yes"?>
<Relationships xmlns="http://schemas.openxmlformats.org/package/2006/relationships">
<Relationship Id="rId1" Target="../slideLayouts/slideLayout2.xml" Type="http://schemas.openxmlformats.org/officeDocument/2006/relationships/slideLayout"/>
</Relationships>

</file>

<file path=ppt/slides/_rels/slide86.xml.rels><?xml version="1.0" encoding="UTF-8" standalone="yes"?>
<Relationships xmlns="http://schemas.openxmlformats.org/package/2006/relationships">
<Relationship Id="rId1" Target="../slideLayouts/slideLayout3.xml" Type="http://schemas.openxmlformats.org/officeDocument/2006/relationships/slideLayout"/>
<Relationship Id="rId2" Target="slide2.xml" Type="http://schemas.openxmlformats.org/officeDocument/2006/relationships/slide"/>
</Relationships>

</file>

<file path=ppt/slides/_rels/slide87.xml.rels><?xml version="1.0" encoding="UTF-8" standalone="yes"?>
<Relationships xmlns="http://schemas.openxmlformats.org/package/2006/relationships">
<Relationship Id="rId1" Target="../slideLayouts/slideLayout3.xml" Type="http://schemas.openxmlformats.org/officeDocument/2006/relationships/slideLayout"/>
<Relationship Id="rId2" Target="slide2.xml" Type="http://schemas.openxmlformats.org/officeDocument/2006/relationships/slide"/>
<Relationship Id="rId3" Target="https://rpa.casthighlight.com//#Explore/Applications/53457" TargetMode="External" Type="http://schemas.openxmlformats.org/officeDocument/2006/relationships/hyperlink"/>
<Relationship Id="rId4" Target="https://rpa.casthighlight.com//#Explore/Applications/53457" TargetMode="External" Type="http://schemas.openxmlformats.org/officeDocument/2006/relationships/hyperlink"/>
</Relationships>

</file>

<file path=ppt/slides/_rels/slide88.xml.rels><?xml version="1.0" encoding="UTF-8" standalone="yes"?>
<Relationships xmlns="http://schemas.openxmlformats.org/package/2006/relationships">
<Relationship Id="rId1" Target="../slideLayouts/slideLayout3.xml" Type="http://schemas.openxmlformats.org/officeDocument/2006/relationships/slideLayout"/>
<Relationship Id="rId2" Target="slide2.xml" Type="http://schemas.openxmlformats.org/officeDocument/2006/relationships/slide"/>
<Relationship Id="rId3" Target="https://rpa.casthighlight.com//#Explore/Applications/53457" TargetMode="External" Type="http://schemas.openxmlformats.org/officeDocument/2006/relationships/hyperlink"/>
<Relationship Id="rId4" Target="https://rpa.casthighlight.com//#Explore/Applications/53457" TargetMode="External" Type="http://schemas.openxmlformats.org/officeDocument/2006/relationships/hyperlink"/>
</Relationships>

</file>

<file path=ppt/slides/_rels/slide89.xml.rels><?xml version="1.0" encoding="UTF-8" standalone="yes"?>
<Relationships xmlns="http://schemas.openxmlformats.org/package/2006/relationships">
<Relationship Id="rId1" Target="../slideLayouts/slideLayout3.xml" Type="http://schemas.openxmlformats.org/officeDocument/2006/relationships/slideLayout"/>
<Relationship Id="rId2" Target="slide2.xml" Type="http://schemas.openxmlformats.org/officeDocument/2006/relationships/slide"/>
</Relationships>

</file>

<file path=ppt/slides/_rels/slide90.xml.rels><?xml version="1.0" encoding="UTF-8" standalone="yes"?>
<Relationships xmlns="http://schemas.openxmlformats.org/package/2006/relationships">
<Relationship Id="rId1" Target="../slideLayouts/slideLayout3.xml" Type="http://schemas.openxmlformats.org/officeDocument/2006/relationships/slideLayout"/>
<Relationship Id="rId2" Target="slide2.xml" Type="http://schemas.openxmlformats.org/officeDocument/2006/relationships/slide"/>
</Relationships>

</file>

<file path=ppt/slides/_rels/slide91.xml.rels><?xml version="1.0" encoding="UTF-8" standalone="yes"?>
<Relationships xmlns="http://schemas.openxmlformats.org/package/2006/relationships">
<Relationship Id="rId1" Target="../slideLayouts/slideLayout3.xml" Type="http://schemas.openxmlformats.org/officeDocument/2006/relationships/slideLayout"/>
<Relationship Id="rId2" Target="slide2.xml" Type="http://schemas.openxmlformats.org/officeDocument/2006/relationships/slide"/>
<Relationship Id="rId3" Target="https://rpa.casthighlight.com//#Explore/Applications/53457" TargetMode="External" Type="http://schemas.openxmlformats.org/officeDocument/2006/relationships/hyperlink"/>
<Relationship Id="rId4" Target="https://rpa.casthighlight.com//#Explore/Applications/53457" TargetMode="External" Type="http://schemas.openxmlformats.org/officeDocument/2006/relationships/hyperlink"/>
</Relationships>

</file>

<file path=ppt/slides/_rels/slide92.xml.rels><?xml version="1.0" encoding="UTF-8" standalone="yes"?>
<Relationships xmlns="http://schemas.openxmlformats.org/package/2006/relationships">
<Relationship Id="rId1" Target="../slideLayouts/slideLayout3.xml" Type="http://schemas.openxmlformats.org/officeDocument/2006/relationships/slideLayout"/>
<Relationship Id="rId2" Target="slide2.xml" Type="http://schemas.openxmlformats.org/officeDocument/2006/relationships/slide"/>
<Relationship Id="rId3" Target="https://rpa.casthighlight.com//#Explore/Applications/53457" TargetMode="External" Type="http://schemas.openxmlformats.org/officeDocument/2006/relationships/hyperlink"/>
<Relationship Id="rId4" Target="https://rpa.casthighlight.com//#Explore/Applications/53457" TargetMode="External" Type="http://schemas.openxmlformats.org/officeDocument/2006/relationships/hyperlink"/>
</Relationships>

</file>

<file path=ppt/slides/_rels/slide93.xml.rels><?xml version="1.0" encoding="UTF-8" standalone="yes"?>
<Relationships xmlns="http://schemas.openxmlformats.org/package/2006/relationships">
<Relationship Id="rId1" Target="../slideLayouts/slideLayout3.xml" Type="http://schemas.openxmlformats.org/officeDocument/2006/relationships/slideLayout"/>
<Relationship Id="rId2" Target="slide2.xml" Type="http://schemas.openxmlformats.org/officeDocument/2006/relationships/slide"/>
</Relationships>

</file>

<file path=ppt/slides/_rels/slide94.xml.rels><?xml version="1.0" encoding="UTF-8" standalone="yes"?>
<Relationships xmlns="http://schemas.openxmlformats.org/package/2006/relationships">
<Relationship Id="rId1" Target="../slideLayouts/slideLayout3.xml" Type="http://schemas.openxmlformats.org/officeDocument/2006/relationships/slideLayout"/>
<Relationship Id="rId2" Target="slide2.xml" Type="http://schemas.openxmlformats.org/officeDocument/2006/relationships/slide"/>
</Relationships>

</file>

<file path=ppt/slides/_rels/slide95.xml.rels><?xml version="1.0" encoding="UTF-8" standalone="yes"?>
<Relationships xmlns="http://schemas.openxmlformats.org/package/2006/relationships">
<Relationship Id="rId1" Target="../slideLayouts/slideLayout3.xml" Type="http://schemas.openxmlformats.org/officeDocument/2006/relationships/slideLayout"/>
<Relationship Id="rId2" Target="slide2.xml" Type="http://schemas.openxmlformats.org/officeDocument/2006/relationships/slide"/>
<Relationship Id="rId3" Target="https://rpa.casthighlight.com//#Explore/Applications/53457" TargetMode="External" Type="http://schemas.openxmlformats.org/officeDocument/2006/relationships/hyperlink"/>
</Relationships>

</file>

<file path=ppt/slides/_rels/slide96.xml.rels><?xml version="1.0" encoding="UTF-8" standalone="yes"?>
<Relationships xmlns="http://schemas.openxmlformats.org/package/2006/relationships">
<Relationship Id="rId1" Target="../slideLayouts/slideLayout3.xml" Type="http://schemas.openxmlformats.org/officeDocument/2006/relationships/slideLayout"/>
<Relationship Id="rId2" Target="slide2.xml" Type="http://schemas.openxmlformats.org/officeDocument/2006/relationships/slide"/>
<Relationship Id="rId3" Target="https://rpa.casthighlight.com//#Explore/Applications/53457" TargetMode="External" Type="http://schemas.openxmlformats.org/officeDocument/2006/relationships/hyperlink"/>
</Relationships>

</file>

<file path=ppt/slides/_rels/slide97.xml.rels><?xml version="1.0" encoding="UTF-8" standalone="yes"?>
<Relationships xmlns="http://schemas.openxmlformats.org/package/2006/relationships">
<Relationship Id="rId1" Target="../slideLayouts/slideLayout3.xml" Type="http://schemas.openxmlformats.org/officeDocument/2006/relationships/slideLayout"/>
<Relationship Id="rId2" Target="slide2.xml" Type="http://schemas.openxmlformats.org/officeDocument/2006/relationships/slide"/>
</Relationships>

</file>

<file path=ppt/slides/_rels/slide98.xml.rels><?xml version="1.0" encoding="UTF-8" standalone="yes"?>
<Relationships xmlns="http://schemas.openxmlformats.org/package/2006/relationships">
<Relationship Id="rId1" Target="../slideLayouts/slideLayout3.xml" Type="http://schemas.openxmlformats.org/officeDocument/2006/relationships/slideLayout"/>
<Relationship Id="rId2" Target="slide2.xml" Type="http://schemas.openxmlformats.org/officeDocument/2006/relationships/slide"/>
</Relationships>

</file>

<file path=ppt/slides/_rels/slide99.xml.rels><?xml version="1.0" encoding="UTF-8" standalone="yes"?>
<Relationships xmlns="http://schemas.openxmlformats.org/package/2006/relationships">
<Relationship Id="rId1" Target="../slideLayouts/slideLayout2.xml" Type="http://schemas.openxmlformats.org/officeDocument/2006/relationships/slideLayout"/>
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dark, light, sitting, looking  Description automatically generated">
            <a:extLst>
              <a:ext uri="{FF2B5EF4-FFF2-40B4-BE49-F238E27FC236}">
                <a16:creationId xmlns:a16="http://schemas.microsoft.com/office/drawing/2014/main" id="{6879C7B5-162E-40D9-B69E-D8537DEC2CE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32" t="22161" r="9632" b="635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FBA6347-EF4D-421C-8309-C2497AB0CE2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1511"/>
          <a:stretch/>
        </p:blipFill>
        <p:spPr>
          <a:xfrm>
            <a:off x="10564484" y="83766"/>
            <a:ext cx="1516810" cy="335869"/>
          </a:xfrm>
          <a:prstGeom prst="rect">
            <a:avLst/>
          </a:prstGeom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0B516CBB-27C7-4E29-92C8-4CE0ABFF7B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706" y="76200"/>
            <a:ext cx="1759884" cy="35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name="TextBox 11" id="12"/>
          <p:cNvSpPr txBox="true"/>
          <p:nvPr/>
        </p:nvSpPr>
        <p:spPr>
          <a:xfrm>
            <a:off x="635000" y="2540000"/>
            <a:ext cx="10922000" cy="3048000"/>
          </a:xfrm>
          <a:prstGeom prst="rect">
            <a:avLst/>
          </a:prstGeom>
        </p:spPr>
        <p:txBody>
          <a:bodyPr anchor="t" rtlCol="false"/>
          <a:lstStyle/>
          <a:p>
            <a:r>
              <a:rPr lang="en-US" sz="4800" b="false">
                <a:solidFill>
                  <a:srgbClr val="FFC800"/>
                </a:solidFill>
                <a:latin typeface="Gotham Book"/>
              </a:rPr>
              <a:t>IBM - Santander Spain</a:t>
            </a:r>
            <a:br>
              <a:rPr lang="en-US" sz="4800" b="false">
                <a:solidFill>
                  <a:srgbClr val="FFC800"/>
                </a:solidFill>
                <a:latin typeface="Gotham Book"/>
              </a:rPr>
            </a:br>
            <a:r>
              <a:rPr lang="en-US" sz="4800" b="false">
                <a:solidFill>
                  <a:srgbClr val="FFFFFF"/>
                </a:solidFill>
                <a:latin typeface="Gotham Book"/>
              </a:rPr>
              <a:t>Admision</a:t>
            </a:r>
            <a:br>
              <a:rPr lang="en-US" sz="4800" b="false">
                <a:solidFill>
                  <a:srgbClr val="FFFFFF"/>
                </a:solidFill>
                <a:latin typeface="Gotham Book"/>
              </a:rPr>
            </a:br>
            <a:br>
              <a:rPr lang="en-US" sz="4800" b="false">
                <a:solidFill>
                  <a:srgbClr val="FFFFFF"/>
                </a:solidFill>
                <a:latin typeface="Gotham Book"/>
              </a:rPr>
            </a:br>
            <a:br>
              <a:rPr lang="en-US" sz="4800" b="false">
                <a:solidFill>
                  <a:srgbClr val="FFFFFF"/>
                </a:solidFill>
                <a:latin typeface="Gotham Book"/>
              </a:rPr>
            </a:br>
            <a:r>
              <a:rPr lang="en-US" sz="2400" b="false">
                <a:solidFill>
                  <a:srgbClr val="808080"/>
                </a:solidFill>
                <a:latin typeface="Gotham Book"/>
              </a:rPr>
              <a:t/>
            </a:r>
            <a:br>
              <a:rPr lang="en-US" sz="2400" b="false">
                <a:solidFill>
                  <a:srgbClr val="808080"/>
                </a:solidFill>
                <a:latin typeface="Gotham Book"/>
              </a:rPr>
            </a:br>
            <a:r>
              <a:rPr lang="en-US" sz="2400" b="false">
                <a:solidFill>
                  <a:srgbClr val="808080"/>
                </a:solidFill>
                <a:latin typeface="Gotham Book"/>
              </a:rPr>
              <a:t>11/06/2020</a:t>
            </a:r>
          </a:p>
        </p:txBody>
      </p:sp>
    </p:spTree>
    <p:extLst>
      <p:ext uri="{BB962C8B-B14F-4D97-AF65-F5344CB8AC3E}">
        <p14:creationId xmlns:p14="http://schemas.microsoft.com/office/powerpoint/2010/main" val="1366466615"/>
      </p:ext>
    </p:extLst>
  </p:cSld>
  <p:clrMapOvr>
    <a:masterClrMapping/>
  </p:clrMapOvr>
</p:sld>
</file>

<file path=ppt/slides/slide10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1" id="2"/>
          <p:cNvSpPr txBox="true"/>
          <p:nvPr/>
        </p:nvSpPr>
        <p:spPr>
          <a:xfrm>
            <a:off x="0" y="6654800"/>
            <a:ext cx="2540000" cy="317500"/>
          </a:xfrm>
          <a:prstGeom prst="rect">
            <a:avLst/>
          </a:prstGeom>
        </p:spPr>
        <p:txBody>
          <a:bodyPr anchor="t" rtlCol="false"/>
          <a:lstStyle/>
          <a:p>
            <a:r>
              <a:rPr lang="en-US" sz="900" b="false">
                <a:solidFill>
                  <a:srgbClr val="7F7F7F"/>
                </a:solidFill>
                <a:latin typeface="Gotham Book"/>
              </a:rPr>
              <a:t>2020</a:t>
            </a:r>
            <a:r>
              <a:rPr lang="en-US" sz="900" b="false">
                <a:solidFill>
                  <a:srgbClr val="7F7F7F"/>
                </a:solidFill>
                <a:latin typeface="Gotham Book"/>
              </a:rPr>
              <a:t> © CAST. All rights reserved.</a:t>
            </a:r>
          </a:p>
        </p:txBody>
      </p:sp>
      <p:sp>
        <p:nvSpPr>
          <p:cNvPr name="AutoShape 2" id="3">
            <a:hlinkClick r:id="rId2" action="ppaction://hlinksldjump"/>
          </p:cNvPr>
          <p:cNvSpPr/>
          <p:nvPr/>
        </p:nvSpPr>
        <p:spPr>
          <a:xfrm>
            <a:off x="11658600" y="6413500"/>
            <a:ext cx="406400" cy="406400"/>
          </a:xfrm>
          <a:prstGeom prst="actionButtonHome">
            <a:avLst/>
          </a:prstGeom>
          <a:ln w="12700">
            <a:solidFill>
              <a:srgbClr val="E4E4E4"/>
            </a:solidFill>
          </a:ln>
        </p:spPr>
      </p:sp>
      <p:sp>
        <p:nvSpPr>
          <p:cNvPr name="AutoShape 3" id="4"/>
          <p:cNvSpPr/>
          <p:nvPr/>
        </p:nvSpPr>
        <p:spPr>
          <a:xfrm>
            <a:off x="0" y="508000"/>
            <a:ext cx="12192000" cy="990600"/>
          </a:xfrm>
          <a:prstGeom prst="rect">
            <a:avLst/>
          </a:prstGeom>
          <a:solidFill>
            <a:srgbClr val="F2F2F2"/>
          </a:solidFill>
        </p:spPr>
      </p:sp>
      <p:sp>
        <p:nvSpPr>
          <p:cNvPr name="TextBox 4" id="5"/>
          <p:cNvSpPr txBox="true"/>
          <p:nvPr/>
        </p:nvSpPr>
        <p:spPr>
          <a:xfrm>
            <a:off x="203200" y="508000"/>
            <a:ext cx="584200" cy="990600"/>
          </a:xfrm>
          <a:prstGeom prst="rect">
            <a:avLst/>
          </a:prstGeom>
        </p:spPr>
        <p:txBody>
          <a:bodyPr anchor="ctr" rtlCol="false"/>
          <a:lstStyle/>
          <a:p>
            <a:r>
              <a:rPr lang="en-US" sz="3600" b="false">
                <a:solidFill>
                  <a:srgbClr val="404040"/>
                </a:solidFill>
                <a:latin typeface="Font Awesome 5 Free Solid"/>
              </a:rPr>
              <a:t></a:t>
            </a:r>
          </a:p>
        </p:txBody>
      </p:sp>
      <p:sp>
        <p:nvSpPr>
          <p:cNvPr name="TextBox 5" id="6"/>
          <p:cNvSpPr txBox="true"/>
          <p:nvPr/>
        </p:nvSpPr>
        <p:spPr>
          <a:xfrm>
            <a:off x="889000" y="508000"/>
            <a:ext cx="10922000" cy="990600"/>
          </a:xfrm>
          <a:prstGeom prst="rect">
            <a:avLst/>
          </a:prstGeom>
        </p:spPr>
        <p:txBody>
          <a:bodyPr anchor="ctr" rtlCol="false"/>
          <a:lstStyle/>
          <a:p>
            <a:r>
              <a:rPr lang="en-US" sz="2400" b="true">
                <a:solidFill>
                  <a:srgbClr val="404040"/>
                </a:solidFill>
                <a:latin typeface="Gotham Book"/>
              </a:rPr>
              <a:t>Admision</a:t>
            </a:r>
            <a:br>
              <a:rPr lang="en-US" sz="2400" b="true">
                <a:solidFill>
                  <a:srgbClr val="404040"/>
                </a:solidFill>
                <a:latin typeface="Gotham Book"/>
              </a:rPr>
            </a:br>
            <a:r>
              <a:rPr lang="en-US" sz="1800" b="false">
                <a:solidFill>
                  <a:srgbClr val="404040"/>
                </a:solidFill>
                <a:latin typeface="Gotham Book"/>
              </a:rPr>
              <a:t>Possible Vulnerabilities</a:t>
            </a:r>
          </a:p>
        </p:txBody>
      </p:sp>
      <p:graphicFrame>
        <p:nvGraphicFramePr>
          <p:cNvPr name="Table 6" id="7"/>
          <p:cNvGraphicFramePr>
            <a:graphicFrameLocks noGrp="true"/>
          </p:cNvGraphicFramePr>
          <p:nvPr/>
        </p:nvGraphicFramePr>
        <p:xfrm>
          <a:off x="127000" y="1651000"/>
          <a:ext cx="11811000" cy="27432000"/>
        </p:xfrm>
        <a:graphic>
          <a:graphicData uri="http://schemas.openxmlformats.org/drawingml/2006/table">
            <a:tbl>
              <a:tblPr/>
              <a:tblGrid>
                <a:gridCol w="1397000"/>
                <a:gridCol w="889000"/>
                <a:gridCol w="2667000"/>
                <a:gridCol w="889000"/>
                <a:gridCol w="5969000"/>
              </a:tblGrid>
              <a:tr h="381000"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true">
                          <a:solidFill>
                            <a:srgbClr val="FFFFFF"/>
                          </a:solidFill>
                          <a:latin typeface="Gotham Book"/>
                        </a:rPr>
                        <a:t>CVE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/>
                      <a:r>
                        <a:rPr lang="en-US" sz="1000" b="true">
                          <a:solidFill>
                            <a:srgbClr val="FFFFFF"/>
                          </a:solidFill>
                          <a:latin typeface="Gotham Book"/>
                        </a:rPr>
                        <a:t>Severity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true">
                          <a:solidFill>
                            <a:srgbClr val="FFFFFF"/>
                          </a:solidFill>
                          <a:latin typeface="Gotham Book"/>
                        </a:rPr>
                        <a:t>Component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/>
                      <a:r>
                        <a:rPr lang="en-US" sz="1000" b="true">
                          <a:solidFill>
                            <a:srgbClr val="FFFFFF"/>
                          </a:solidFill>
                          <a:latin typeface="Gotham Book"/>
                        </a:rPr>
                        <a:t>Version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true">
                          <a:solidFill>
                            <a:srgbClr val="FFFFFF"/>
                          </a:solidFill>
                          <a:latin typeface="Gotham Book"/>
                        </a:rPr>
                        <a:t>Type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04040"/>
                    </a:solidFill>
                  </a:tcPr>
                </a:tc>
              </a:tr>
              <a:tr h="381000"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>
                          <a:solidFill>
                            <a:srgbClr val="404040"/>
                          </a:solidFill>
                          <a:hlinkClick r:id="rId3" tooltip="http://web.nvd.nist.gov/view/vuln/detail?vulnId=CVE-2018-1270"/>
                        </a:rPr>
                        <a:t>CVE-2018-1270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/>
                      <a:r>
                        <a:rPr lang="en-US" sz="1000" b="false">
                          <a:solidFill>
                            <a:srgbClr val="FFFFFF"/>
                          </a:solidFill>
                          <a:latin typeface="Gotham Book"/>
                        </a:rPr>
                        <a:t>CRITICAL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oracle-service_architecture_leveraging_tuxedo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12.2.2.0.0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CWE-358 Improperly Implemented Security Check for Standard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</a:tr>
              <a:tr h="381000"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>
                          <a:solidFill>
                            <a:srgbClr val="404040"/>
                          </a:solidFill>
                          <a:hlinkClick r:id="rId4" tooltip="http://web.nvd.nist.gov/view/vuln/detail?vulnId=CVE-2019-17571"/>
                        </a:rPr>
                        <a:t>CVE-2019-17571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/>
                      <a:r>
                        <a:rPr lang="en-US" sz="1000" b="false">
                          <a:solidFill>
                            <a:srgbClr val="FFFFFF"/>
                          </a:solidFill>
                          <a:latin typeface="Gotham Book"/>
                        </a:rPr>
                        <a:t>CRITICAL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apache-log4j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*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CWE-502 Deserialization of Untrusted Data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381000"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>
                          <a:solidFill>
                            <a:srgbClr val="404040"/>
                          </a:solidFill>
                          <a:hlinkClick r:id="rId5" tooltip="http://web.nvd.nist.gov/view/vuln/detail?vulnId=CVE-2019-14379"/>
                        </a:rPr>
                        <a:t>CVE-2019-14379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/>
                      <a:r>
                        <a:rPr lang="en-US" sz="1000" b="false">
                          <a:solidFill>
                            <a:srgbClr val="FFFFFF"/>
                          </a:solidFill>
                          <a:latin typeface="Gotham Book"/>
                        </a:rPr>
                        <a:t>CRITICAL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fasterxml-jackson-databind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*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CWE-915 Improperly Controlled Modification of Dynamically-Determined Object Attributes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</a:tr>
              <a:tr h="381000"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>
                          <a:solidFill>
                            <a:srgbClr val="404040"/>
                          </a:solidFill>
                          <a:hlinkClick r:id="rId6" tooltip="http://web.nvd.nist.gov/view/vuln/detail?vulnId=CVE-2019-14540"/>
                        </a:rPr>
                        <a:t>CVE-2019-14540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/>
                      <a:r>
                        <a:rPr lang="en-US" sz="1000" b="false">
                          <a:solidFill>
                            <a:srgbClr val="FFFFFF"/>
                          </a:solidFill>
                          <a:latin typeface="Gotham Book"/>
                        </a:rPr>
                        <a:t>CRITICAL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fasterxml-jackson-databind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*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CWE-502 Deserialization of Untrusted Data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381000"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>
                          <a:solidFill>
                            <a:srgbClr val="404040"/>
                          </a:solidFill>
                          <a:hlinkClick r:id="rId7" tooltip="http://web.nvd.nist.gov/view/vuln/detail?vulnId=CVE-2019-14892"/>
                        </a:rPr>
                        <a:t>CVE-2019-14892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/>
                      <a:r>
                        <a:rPr lang="en-US" sz="1000" b="false">
                          <a:solidFill>
                            <a:srgbClr val="FFFFFF"/>
                          </a:solidFill>
                          <a:latin typeface="Gotham Book"/>
                        </a:rPr>
                        <a:t>CRITICAL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redhat-openshift_container_platform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4.3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CWE-502 Deserialization of Untrusted Data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</a:tr>
              <a:tr h="381000"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>
                          <a:solidFill>
                            <a:srgbClr val="404040"/>
                          </a:solidFill>
                          <a:hlinkClick r:id="rId8" tooltip="http://web.nvd.nist.gov/view/vuln/detail?vulnId=CVE-2019-14893"/>
                        </a:rPr>
                        <a:t>CVE-2019-14893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/>
                      <a:r>
                        <a:rPr lang="en-US" sz="1000" b="false">
                          <a:solidFill>
                            <a:srgbClr val="FFFFFF"/>
                          </a:solidFill>
                          <a:latin typeface="Gotham Book"/>
                        </a:rPr>
                        <a:t>CRITICAL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redhat-openshift_container_platform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4.3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CWE-502 Deserialization of Untrusted Data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381000"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>
                          <a:solidFill>
                            <a:srgbClr val="404040"/>
                          </a:solidFill>
                          <a:hlinkClick r:id="rId9" tooltip="http://web.nvd.nist.gov/view/vuln/detail?vulnId=CVE-2019-16335"/>
                        </a:rPr>
                        <a:t>CVE-2019-16335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/>
                      <a:r>
                        <a:rPr lang="en-US" sz="1000" b="false">
                          <a:solidFill>
                            <a:srgbClr val="FFFFFF"/>
                          </a:solidFill>
                          <a:latin typeface="Gotham Book"/>
                        </a:rPr>
                        <a:t>CRITICAL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fasterxml-jackson-databind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*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CWE-502 Deserialization of Untrusted Data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</a:tr>
              <a:tr h="381000"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>
                          <a:solidFill>
                            <a:srgbClr val="404040"/>
                          </a:solidFill>
                          <a:hlinkClick r:id="rId10" tooltip="http://web.nvd.nist.gov/view/vuln/detail?vulnId=CVE-2019-16942"/>
                        </a:rPr>
                        <a:t>CVE-2019-16942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/>
                      <a:r>
                        <a:rPr lang="en-US" sz="1000" b="false">
                          <a:solidFill>
                            <a:srgbClr val="FFFFFF"/>
                          </a:solidFill>
                          <a:latin typeface="Gotham Book"/>
                        </a:rPr>
                        <a:t>CRITICAL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fasterxml-jackson-databind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*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CWE-502 Deserialization of Untrusted Data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381000"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>
                          <a:solidFill>
                            <a:srgbClr val="404040"/>
                          </a:solidFill>
                          <a:hlinkClick r:id="rId11" tooltip="http://web.nvd.nist.gov/view/vuln/detail?vulnId=CVE-2019-16943"/>
                        </a:rPr>
                        <a:t>CVE-2019-16943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/>
                      <a:r>
                        <a:rPr lang="en-US" sz="1000" b="false">
                          <a:solidFill>
                            <a:srgbClr val="FFFFFF"/>
                          </a:solidFill>
                          <a:latin typeface="Gotham Book"/>
                        </a:rPr>
                        <a:t>CRITICAL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fasterxml-jackson-databind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*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CWE-502 Deserialization of Untrusted Data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</a:tr>
              <a:tr h="381000"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>
                          <a:solidFill>
                            <a:srgbClr val="404040"/>
                          </a:solidFill>
                          <a:hlinkClick r:id="rId12" tooltip="http://web.nvd.nist.gov/view/vuln/detail?vulnId=CVE-2019-17267"/>
                        </a:rPr>
                        <a:t>CVE-2019-17267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/>
                      <a:r>
                        <a:rPr lang="en-US" sz="1000" b="false">
                          <a:solidFill>
                            <a:srgbClr val="FFFFFF"/>
                          </a:solidFill>
                          <a:latin typeface="Gotham Book"/>
                        </a:rPr>
                        <a:t>CRITICAL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fasterxml-jackson-databind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*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CWE-502 Deserialization of Untrusted Data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0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1" id="2"/>
          <p:cNvSpPr txBox="true"/>
          <p:nvPr/>
        </p:nvSpPr>
        <p:spPr>
          <a:xfrm>
            <a:off x="0" y="6654800"/>
            <a:ext cx="2540000" cy="317500"/>
          </a:xfrm>
          <a:prstGeom prst="rect">
            <a:avLst/>
          </a:prstGeom>
        </p:spPr>
        <p:txBody>
          <a:bodyPr anchor="t" rtlCol="false"/>
          <a:lstStyle/>
          <a:p>
            <a:r>
              <a:rPr lang="en-US" sz="900" b="false">
                <a:solidFill>
                  <a:srgbClr val="7F7F7F"/>
                </a:solidFill>
                <a:latin typeface="Gotham Book"/>
              </a:rPr>
              <a:t>2020</a:t>
            </a:r>
            <a:r>
              <a:rPr lang="en-US" sz="900" b="false">
                <a:solidFill>
                  <a:srgbClr val="7F7F7F"/>
                </a:solidFill>
                <a:latin typeface="Gotham Book"/>
              </a:rPr>
              <a:t> © CAST. All rights reserved.</a:t>
            </a:r>
          </a:p>
        </p:txBody>
      </p:sp>
      <p:sp>
        <p:nvSpPr>
          <p:cNvPr name="AutoShape 2" id="3">
            <a:hlinkClick r:id="rId2" action="ppaction://hlinksldjump"/>
          </p:cNvPr>
          <p:cNvSpPr/>
          <p:nvPr/>
        </p:nvSpPr>
        <p:spPr>
          <a:xfrm>
            <a:off x="11658600" y="6413500"/>
            <a:ext cx="406400" cy="406400"/>
          </a:xfrm>
          <a:prstGeom prst="actionButtonHome">
            <a:avLst/>
          </a:prstGeom>
          <a:ln w="12700">
            <a:solidFill>
              <a:srgbClr val="E4E4E4"/>
            </a:solidFill>
          </a:ln>
        </p:spPr>
      </p:sp>
      <p:sp>
        <p:nvSpPr>
          <p:cNvPr name="AutoShape 3" id="4"/>
          <p:cNvSpPr/>
          <p:nvPr/>
        </p:nvSpPr>
        <p:spPr>
          <a:xfrm>
            <a:off x="0" y="508000"/>
            <a:ext cx="12192000" cy="990600"/>
          </a:xfrm>
          <a:prstGeom prst="rect">
            <a:avLst/>
          </a:prstGeom>
          <a:solidFill>
            <a:srgbClr val="F2F2F2"/>
          </a:solidFill>
        </p:spPr>
      </p:sp>
      <p:sp>
        <p:nvSpPr>
          <p:cNvPr name="TextBox 4" id="5"/>
          <p:cNvSpPr txBox="true"/>
          <p:nvPr/>
        </p:nvSpPr>
        <p:spPr>
          <a:xfrm>
            <a:off x="203200" y="508000"/>
            <a:ext cx="584200" cy="990600"/>
          </a:xfrm>
          <a:prstGeom prst="rect">
            <a:avLst/>
          </a:prstGeom>
        </p:spPr>
        <p:txBody>
          <a:bodyPr anchor="ctr" rtlCol="false"/>
          <a:lstStyle/>
          <a:p>
            <a:r>
              <a:rPr lang="en-US" sz="3600" b="false">
                <a:solidFill>
                  <a:srgbClr val="404040"/>
                </a:solidFill>
                <a:latin typeface="Font Awesome 5 Free Solid"/>
              </a:rPr>
              <a:t></a:t>
            </a:r>
          </a:p>
        </p:txBody>
      </p:sp>
      <p:sp>
        <p:nvSpPr>
          <p:cNvPr name="TextBox 5" id="6"/>
          <p:cNvSpPr txBox="true"/>
          <p:nvPr/>
        </p:nvSpPr>
        <p:spPr>
          <a:xfrm>
            <a:off x="889000" y="508000"/>
            <a:ext cx="10922000" cy="990600"/>
          </a:xfrm>
          <a:prstGeom prst="rect">
            <a:avLst/>
          </a:prstGeom>
        </p:spPr>
        <p:txBody>
          <a:bodyPr anchor="ctr" rtlCol="false"/>
          <a:lstStyle/>
          <a:p>
            <a:r>
              <a:rPr lang="en-US" sz="2400" b="true">
                <a:solidFill>
                  <a:srgbClr val="404040"/>
                </a:solidFill>
                <a:latin typeface="Gotham Book"/>
              </a:rPr>
              <a:t>Admision</a:t>
            </a:r>
            <a:br>
              <a:rPr lang="en-US" sz="2400" b="true">
                <a:solidFill>
                  <a:srgbClr val="404040"/>
                </a:solidFill>
                <a:latin typeface="Gotham Book"/>
              </a:rPr>
            </a:br>
            <a:r>
              <a:rPr lang="en-US" sz="1800" b="false">
                <a:solidFill>
                  <a:srgbClr val="404040"/>
                </a:solidFill>
                <a:latin typeface="Gotham Book"/>
              </a:rPr>
              <a:t>Possible Vulnerabilities</a:t>
            </a:r>
          </a:p>
        </p:txBody>
      </p:sp>
      <p:graphicFrame>
        <p:nvGraphicFramePr>
          <p:cNvPr name="Table 6" id="7"/>
          <p:cNvGraphicFramePr>
            <a:graphicFrameLocks noGrp="true"/>
          </p:cNvGraphicFramePr>
          <p:nvPr/>
        </p:nvGraphicFramePr>
        <p:xfrm>
          <a:off x="127000" y="1651000"/>
          <a:ext cx="11811000" cy="27432000"/>
        </p:xfrm>
        <a:graphic>
          <a:graphicData uri="http://schemas.openxmlformats.org/drawingml/2006/table">
            <a:tbl>
              <a:tblPr/>
              <a:tblGrid>
                <a:gridCol w="1397000"/>
                <a:gridCol w="889000"/>
                <a:gridCol w="2667000"/>
                <a:gridCol w="889000"/>
                <a:gridCol w="5969000"/>
              </a:tblGrid>
              <a:tr h="381000"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true">
                          <a:solidFill>
                            <a:srgbClr val="FFFFFF"/>
                          </a:solidFill>
                          <a:latin typeface="Gotham Book"/>
                        </a:rPr>
                        <a:t>CVE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/>
                      <a:r>
                        <a:rPr lang="en-US" sz="1000" b="true">
                          <a:solidFill>
                            <a:srgbClr val="FFFFFF"/>
                          </a:solidFill>
                          <a:latin typeface="Gotham Book"/>
                        </a:rPr>
                        <a:t>Severity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true">
                          <a:solidFill>
                            <a:srgbClr val="FFFFFF"/>
                          </a:solidFill>
                          <a:latin typeface="Gotham Book"/>
                        </a:rPr>
                        <a:t>Component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/>
                      <a:r>
                        <a:rPr lang="en-US" sz="1000" b="true">
                          <a:solidFill>
                            <a:srgbClr val="FFFFFF"/>
                          </a:solidFill>
                          <a:latin typeface="Gotham Book"/>
                        </a:rPr>
                        <a:t>Version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true">
                          <a:solidFill>
                            <a:srgbClr val="FFFFFF"/>
                          </a:solidFill>
                          <a:latin typeface="Gotham Book"/>
                        </a:rPr>
                        <a:t>Type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04040"/>
                    </a:solidFill>
                  </a:tcPr>
                </a:tc>
              </a:tr>
              <a:tr h="381000"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>
                          <a:solidFill>
                            <a:srgbClr val="404040"/>
                          </a:solidFill>
                          <a:hlinkClick r:id="rId3" tooltip="http://web.nvd.nist.gov/view/vuln/detail?vulnId=CVE-2019-17531"/>
                        </a:rPr>
                        <a:t>CVE-2019-17531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/>
                      <a:r>
                        <a:rPr lang="en-US" sz="1000" b="false">
                          <a:solidFill>
                            <a:srgbClr val="FFFFFF"/>
                          </a:solidFill>
                          <a:latin typeface="Gotham Book"/>
                        </a:rPr>
                        <a:t>CRITICAL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fasterxml-jackson-databind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*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CWE-502 Deserialization of Untrusted Data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</a:tr>
              <a:tr h="381000"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>
                          <a:solidFill>
                            <a:srgbClr val="404040"/>
                          </a:solidFill>
                          <a:hlinkClick r:id="rId4" tooltip="http://web.nvd.nist.gov/view/vuln/detail?vulnId=CVE-2019-20330"/>
                        </a:rPr>
                        <a:t>CVE-2019-20330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/>
                      <a:r>
                        <a:rPr lang="en-US" sz="1000" b="false">
                          <a:solidFill>
                            <a:srgbClr val="FFFFFF"/>
                          </a:solidFill>
                          <a:latin typeface="Gotham Book"/>
                        </a:rPr>
                        <a:t>CRITICAL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fasterxml-jackson-databind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*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CWE-502 Deserialization of Untrusted Data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381000"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>
                          <a:solidFill>
                            <a:srgbClr val="404040"/>
                          </a:solidFill>
                          <a:hlinkClick r:id="rId5" tooltip="http://web.nvd.nist.gov/view/vuln/detail?vulnId=CVE-2020-8840"/>
                        </a:rPr>
                        <a:t>CVE-2020-8840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/>
                      <a:r>
                        <a:rPr lang="en-US" sz="1000" b="false">
                          <a:solidFill>
                            <a:srgbClr val="FFFFFF"/>
                          </a:solidFill>
                          <a:latin typeface="Gotham Book"/>
                        </a:rPr>
                        <a:t>CRITICAL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fasterxml-jackson-databind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*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CWE-502 Deserialization of Untrusted Data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</a:tr>
              <a:tr h="381000"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>
                          <a:solidFill>
                            <a:srgbClr val="404040"/>
                          </a:solidFill>
                          <a:hlinkClick r:id="rId6" tooltip="http://web.nvd.nist.gov/view/vuln/detail?vulnId=CVE-2020-9546"/>
                        </a:rPr>
                        <a:t>CVE-2020-9546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/>
                      <a:r>
                        <a:rPr lang="en-US" sz="1000" b="false">
                          <a:solidFill>
                            <a:srgbClr val="FFFFFF"/>
                          </a:solidFill>
                          <a:latin typeface="Gotham Book"/>
                        </a:rPr>
                        <a:t>CRITICAL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fasterxml-jackson-databind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*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CWE-502 Deserialization of Untrusted Data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381000"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>
                          <a:solidFill>
                            <a:srgbClr val="404040"/>
                          </a:solidFill>
                          <a:hlinkClick r:id="rId7" tooltip="http://web.nvd.nist.gov/view/vuln/detail?vulnId=CVE-2020-9547"/>
                        </a:rPr>
                        <a:t>CVE-2020-9547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/>
                      <a:r>
                        <a:rPr lang="en-US" sz="1000" b="false">
                          <a:solidFill>
                            <a:srgbClr val="FFFFFF"/>
                          </a:solidFill>
                          <a:latin typeface="Gotham Book"/>
                        </a:rPr>
                        <a:t>CRITICAL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fasterxml-jackson-databind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*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CWE-502 Deserialization of Untrusted Data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</a:tr>
              <a:tr h="381000"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>
                          <a:solidFill>
                            <a:srgbClr val="404040"/>
                          </a:solidFill>
                          <a:hlinkClick r:id="rId8" tooltip="http://web.nvd.nist.gov/view/vuln/detail?vulnId=CVE-2020-9548"/>
                        </a:rPr>
                        <a:t>CVE-2020-9548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/>
                      <a:r>
                        <a:rPr lang="en-US" sz="1000" b="false">
                          <a:solidFill>
                            <a:srgbClr val="FFFFFF"/>
                          </a:solidFill>
                          <a:latin typeface="Gotham Book"/>
                        </a:rPr>
                        <a:t>CRITICAL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fasterxml-jackson-databind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*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CWE-502 Deserialization of Untrusted Data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381000"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>
                          <a:solidFill>
                            <a:srgbClr val="404040"/>
                          </a:solidFill>
                          <a:hlinkClick r:id="rId9" tooltip="http://web.nvd.nist.gov/view/vuln/detail?vulnId=CVE-2016-8739"/>
                        </a:rPr>
                        <a:t>CVE-2016-8739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/>
                      <a:r>
                        <a:rPr lang="en-US" sz="1000" b="false">
                          <a:solidFill>
                            <a:srgbClr val="FFFFFF"/>
                          </a:solidFill>
                          <a:latin typeface="Gotham Book"/>
                        </a:rPr>
                        <a:t>HIGH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615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apache-cxf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3.1.5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CWE-611 Improper Restriction of XML External Entity Reference ('XXE')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</a:tr>
              <a:tr h="381000"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>
                          <a:solidFill>
                            <a:srgbClr val="404040"/>
                          </a:solidFill>
                          <a:hlinkClick r:id="rId10" tooltip="http://web.nvd.nist.gov/view/vuln/detail?vulnId=CVE-2017-3156"/>
                        </a:rPr>
                        <a:t>CVE-2017-3156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/>
                      <a:r>
                        <a:rPr lang="en-US" sz="1000" b="false">
                          <a:solidFill>
                            <a:srgbClr val="FFFFFF"/>
                          </a:solidFill>
                          <a:latin typeface="Gotham Book"/>
                        </a:rPr>
                        <a:t>HIGH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615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apache-cxf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3.1.5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NVD-CWE-noinfo null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381000"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>
                          <a:solidFill>
                            <a:srgbClr val="404040"/>
                          </a:solidFill>
                          <a:hlinkClick r:id="rId11" tooltip="http://web.nvd.nist.gov/view/vuln/detail?vulnId=CVE-2017-5656"/>
                        </a:rPr>
                        <a:t>CVE-2017-5656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/>
                      <a:r>
                        <a:rPr lang="en-US" sz="1000" b="false">
                          <a:solidFill>
                            <a:srgbClr val="FFFFFF"/>
                          </a:solidFill>
                          <a:latin typeface="Gotham Book"/>
                        </a:rPr>
                        <a:t>HIGH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615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apache-cxf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*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CWE-384 Session Fixation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</a:tr>
              <a:tr h="381000"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>
                          <a:solidFill>
                            <a:srgbClr val="404040"/>
                          </a:solidFill>
                          <a:hlinkClick r:id="rId12" tooltip="http://web.nvd.nist.gov/view/vuln/detail?vulnId=CVE-2018-8039"/>
                        </a:rPr>
                        <a:t>CVE-2018-8039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/>
                      <a:r>
                        <a:rPr lang="en-US" sz="1000" b="false">
                          <a:solidFill>
                            <a:srgbClr val="FFFFFF"/>
                          </a:solidFill>
                          <a:latin typeface="Gotham Book"/>
                        </a:rPr>
                        <a:t>HIGH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615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apache-cxf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*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CWE-755 Improper Handling of Exceptional Conditions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0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1" id="2"/>
          <p:cNvSpPr txBox="true"/>
          <p:nvPr/>
        </p:nvSpPr>
        <p:spPr>
          <a:xfrm>
            <a:off x="0" y="6654800"/>
            <a:ext cx="2540000" cy="317500"/>
          </a:xfrm>
          <a:prstGeom prst="rect">
            <a:avLst/>
          </a:prstGeom>
        </p:spPr>
        <p:txBody>
          <a:bodyPr anchor="t" rtlCol="false"/>
          <a:lstStyle/>
          <a:p>
            <a:r>
              <a:rPr lang="en-US" sz="900" b="false">
                <a:solidFill>
                  <a:srgbClr val="7F7F7F"/>
                </a:solidFill>
                <a:latin typeface="Gotham Book"/>
              </a:rPr>
              <a:t>2020</a:t>
            </a:r>
            <a:r>
              <a:rPr lang="en-US" sz="900" b="false">
                <a:solidFill>
                  <a:srgbClr val="7F7F7F"/>
                </a:solidFill>
                <a:latin typeface="Gotham Book"/>
              </a:rPr>
              <a:t> © CAST. All rights reserved.</a:t>
            </a:r>
          </a:p>
        </p:txBody>
      </p:sp>
      <p:sp>
        <p:nvSpPr>
          <p:cNvPr name="AutoShape 2" id="3">
            <a:hlinkClick r:id="rId2" action="ppaction://hlinksldjump"/>
          </p:cNvPr>
          <p:cNvSpPr/>
          <p:nvPr/>
        </p:nvSpPr>
        <p:spPr>
          <a:xfrm>
            <a:off x="11658600" y="6413500"/>
            <a:ext cx="406400" cy="406400"/>
          </a:xfrm>
          <a:prstGeom prst="actionButtonHome">
            <a:avLst/>
          </a:prstGeom>
          <a:ln w="12700">
            <a:solidFill>
              <a:srgbClr val="E4E4E4"/>
            </a:solidFill>
          </a:ln>
        </p:spPr>
      </p:sp>
      <p:sp>
        <p:nvSpPr>
          <p:cNvPr name="AutoShape 3" id="4"/>
          <p:cNvSpPr/>
          <p:nvPr/>
        </p:nvSpPr>
        <p:spPr>
          <a:xfrm>
            <a:off x="0" y="508000"/>
            <a:ext cx="12192000" cy="990600"/>
          </a:xfrm>
          <a:prstGeom prst="rect">
            <a:avLst/>
          </a:prstGeom>
          <a:solidFill>
            <a:srgbClr val="F2F2F2"/>
          </a:solidFill>
        </p:spPr>
      </p:sp>
      <p:sp>
        <p:nvSpPr>
          <p:cNvPr name="TextBox 4" id="5"/>
          <p:cNvSpPr txBox="true"/>
          <p:nvPr/>
        </p:nvSpPr>
        <p:spPr>
          <a:xfrm>
            <a:off x="203200" y="508000"/>
            <a:ext cx="584200" cy="990600"/>
          </a:xfrm>
          <a:prstGeom prst="rect">
            <a:avLst/>
          </a:prstGeom>
        </p:spPr>
        <p:txBody>
          <a:bodyPr anchor="ctr" rtlCol="false"/>
          <a:lstStyle/>
          <a:p>
            <a:r>
              <a:rPr lang="en-US" sz="3600" b="false">
                <a:solidFill>
                  <a:srgbClr val="404040"/>
                </a:solidFill>
                <a:latin typeface="Font Awesome 5 Free Solid"/>
              </a:rPr>
              <a:t></a:t>
            </a:r>
          </a:p>
        </p:txBody>
      </p:sp>
      <p:sp>
        <p:nvSpPr>
          <p:cNvPr name="TextBox 5" id="6"/>
          <p:cNvSpPr txBox="true"/>
          <p:nvPr/>
        </p:nvSpPr>
        <p:spPr>
          <a:xfrm>
            <a:off x="889000" y="508000"/>
            <a:ext cx="10922000" cy="990600"/>
          </a:xfrm>
          <a:prstGeom prst="rect">
            <a:avLst/>
          </a:prstGeom>
        </p:spPr>
        <p:txBody>
          <a:bodyPr anchor="ctr" rtlCol="false"/>
          <a:lstStyle/>
          <a:p>
            <a:r>
              <a:rPr lang="en-US" sz="2400" b="true">
                <a:solidFill>
                  <a:srgbClr val="404040"/>
                </a:solidFill>
                <a:latin typeface="Gotham Book"/>
              </a:rPr>
              <a:t>Admision</a:t>
            </a:r>
            <a:br>
              <a:rPr lang="en-US" sz="2400" b="true">
                <a:solidFill>
                  <a:srgbClr val="404040"/>
                </a:solidFill>
                <a:latin typeface="Gotham Book"/>
              </a:rPr>
            </a:br>
            <a:r>
              <a:rPr lang="en-US" sz="1800" b="false">
                <a:solidFill>
                  <a:srgbClr val="404040"/>
                </a:solidFill>
                <a:latin typeface="Gotham Book"/>
              </a:rPr>
              <a:t>Possible Vulnerabilities</a:t>
            </a:r>
          </a:p>
        </p:txBody>
      </p:sp>
      <p:graphicFrame>
        <p:nvGraphicFramePr>
          <p:cNvPr name="Table 6" id="7"/>
          <p:cNvGraphicFramePr>
            <a:graphicFrameLocks noGrp="true"/>
          </p:cNvGraphicFramePr>
          <p:nvPr/>
        </p:nvGraphicFramePr>
        <p:xfrm>
          <a:off x="127000" y="1651000"/>
          <a:ext cx="11811000" cy="27432000"/>
        </p:xfrm>
        <a:graphic>
          <a:graphicData uri="http://schemas.openxmlformats.org/drawingml/2006/table">
            <a:tbl>
              <a:tblPr/>
              <a:tblGrid>
                <a:gridCol w="1397000"/>
                <a:gridCol w="889000"/>
                <a:gridCol w="2667000"/>
                <a:gridCol w="889000"/>
                <a:gridCol w="5969000"/>
              </a:tblGrid>
              <a:tr h="381000"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true">
                          <a:solidFill>
                            <a:srgbClr val="FFFFFF"/>
                          </a:solidFill>
                          <a:latin typeface="Gotham Book"/>
                        </a:rPr>
                        <a:t>CVE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/>
                      <a:r>
                        <a:rPr lang="en-US" sz="1000" b="true">
                          <a:solidFill>
                            <a:srgbClr val="FFFFFF"/>
                          </a:solidFill>
                          <a:latin typeface="Gotham Book"/>
                        </a:rPr>
                        <a:t>Severity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true">
                          <a:solidFill>
                            <a:srgbClr val="FFFFFF"/>
                          </a:solidFill>
                          <a:latin typeface="Gotham Book"/>
                        </a:rPr>
                        <a:t>Component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/>
                      <a:r>
                        <a:rPr lang="en-US" sz="1000" b="true">
                          <a:solidFill>
                            <a:srgbClr val="FFFFFF"/>
                          </a:solidFill>
                          <a:latin typeface="Gotham Book"/>
                        </a:rPr>
                        <a:t>Version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true">
                          <a:solidFill>
                            <a:srgbClr val="FFFFFF"/>
                          </a:solidFill>
                          <a:latin typeface="Gotham Book"/>
                        </a:rPr>
                        <a:t>Type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04040"/>
                    </a:solidFill>
                  </a:tcPr>
                </a:tc>
              </a:tr>
              <a:tr h="381000"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>
                          <a:solidFill>
                            <a:srgbClr val="404040"/>
                          </a:solidFill>
                          <a:hlinkClick r:id="rId3" tooltip="http://web.nvd.nist.gov/view/vuln/detail?vulnId=CVE-2019-12423"/>
                        </a:rPr>
                        <a:t>CVE-2019-12423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/>
                      <a:r>
                        <a:rPr lang="en-US" sz="1000" b="false">
                          <a:solidFill>
                            <a:srgbClr val="FFFFFF"/>
                          </a:solidFill>
                          <a:latin typeface="Gotham Book"/>
                        </a:rPr>
                        <a:t>HIGH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615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apache-cxf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*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CWE-522 Insufficiently Protected Credentials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</a:tr>
              <a:tr h="381000"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>
                          <a:solidFill>
                            <a:srgbClr val="404040"/>
                          </a:solidFill>
                          <a:hlinkClick r:id="rId4" tooltip="http://web.nvd.nist.gov/view/vuln/detail?vulnId=CVE-2014-0114"/>
                        </a:rPr>
                        <a:t>CVE-2014-0114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/>
                      <a:r>
                        <a:rPr lang="en-US" sz="1000" b="false">
                          <a:solidFill>
                            <a:srgbClr val="FFFFFF"/>
                          </a:solidFill>
                          <a:latin typeface="Gotham Book"/>
                        </a:rPr>
                        <a:t>HIGH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615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apache-struts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1.1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CWE-20 Improper Input Validation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381000"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>
                          <a:solidFill>
                            <a:srgbClr val="404040"/>
                          </a:solidFill>
                          <a:hlinkClick r:id="rId5" tooltip="http://web.nvd.nist.gov/view/vuln/detail?vulnId=CVE-2019-10086"/>
                        </a:rPr>
                        <a:t>CVE-2019-10086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/>
                      <a:r>
                        <a:rPr lang="en-US" sz="1000" b="false">
                          <a:solidFill>
                            <a:srgbClr val="FFFFFF"/>
                          </a:solidFill>
                          <a:latin typeface="Gotham Book"/>
                        </a:rPr>
                        <a:t>HIGH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615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apache-commons_beanutils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*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CWE-502 Deserialization of Untrusted Data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</a:tr>
              <a:tr h="381000"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>
                          <a:solidFill>
                            <a:srgbClr val="404040"/>
                          </a:solidFill>
                          <a:hlinkClick r:id="rId6" tooltip="http://web.nvd.nist.gov/view/vuln/detail?vulnId=CVE-2015-5211"/>
                        </a:rPr>
                        <a:t>CVE-2015-5211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/>
                      <a:r>
                        <a:rPr lang="en-US" sz="1000" b="false">
                          <a:solidFill>
                            <a:srgbClr val="FFFFFF"/>
                          </a:solidFill>
                          <a:latin typeface="Gotham Book"/>
                        </a:rPr>
                        <a:t>HIGH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615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pivotal_software-spring_framework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3.2.4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CWE-20 Improper Input Validation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381000"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>
                          <a:solidFill>
                            <a:srgbClr val="404040"/>
                          </a:solidFill>
                          <a:hlinkClick r:id="rId7" tooltip="http://web.nvd.nist.gov/view/vuln/detail?vulnId=CVE-2016-5007"/>
                        </a:rPr>
                        <a:t>CVE-2016-5007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/>
                      <a:r>
                        <a:rPr lang="en-US" sz="1000" b="false">
                          <a:solidFill>
                            <a:srgbClr val="FFFFFF"/>
                          </a:solidFill>
                          <a:latin typeface="Gotham Book"/>
                        </a:rPr>
                        <a:t>HIGH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615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pivotal_software-spring_framework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3.2.4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CWE-264 Permissions, Privileges, and Access Controls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</a:tr>
              <a:tr h="381000"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>
                          <a:solidFill>
                            <a:srgbClr val="404040"/>
                          </a:solidFill>
                          <a:hlinkClick r:id="rId8" tooltip="http://web.nvd.nist.gov/view/vuln/detail?vulnId=CVE-2018-1272"/>
                        </a:rPr>
                        <a:t>CVE-2018-1272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/>
                      <a:r>
                        <a:rPr lang="en-US" sz="1000" b="false">
                          <a:solidFill>
                            <a:srgbClr val="FFFFFF"/>
                          </a:solidFill>
                          <a:latin typeface="Gotham Book"/>
                        </a:rPr>
                        <a:t>HIGH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615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oracle-service_architecture_leveraging_tuxedo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12.2.2.0.0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NVD-CWE-noinfo null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381000"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>
                          <a:solidFill>
                            <a:srgbClr val="404040"/>
                          </a:solidFill>
                          <a:hlinkClick r:id="rId9" tooltip="http://web.nvd.nist.gov/view/vuln/detail?vulnId=CVE-2019-0227"/>
                        </a:rPr>
                        <a:t>CVE-2019-0227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/>
                      <a:r>
                        <a:rPr lang="en-US" sz="1000" b="false">
                          <a:solidFill>
                            <a:srgbClr val="FFFFFF"/>
                          </a:solidFill>
                          <a:latin typeface="Gotham Book"/>
                        </a:rPr>
                        <a:t>HIGH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615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apache-axis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1.4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CWE-918 Server-Side Request Forgery (SSRF)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</a:tr>
              <a:tr h="381000"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>
                          <a:solidFill>
                            <a:srgbClr val="404040"/>
                          </a:solidFill>
                          <a:hlinkClick r:id="rId10" tooltip="http://web.nvd.nist.gov/view/vuln/detail?vulnId=CVE-2017-12626"/>
                        </a:rPr>
                        <a:t>CVE-2017-12626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/>
                      <a:r>
                        <a:rPr lang="en-US" sz="1000" b="false">
                          <a:solidFill>
                            <a:srgbClr val="FFFFFF"/>
                          </a:solidFill>
                          <a:latin typeface="Gotham Book"/>
                        </a:rPr>
                        <a:t>HIGH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615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apache-poi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*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CWE-835 Loop with Unreachable Exit Condition ('Infinite Loop')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381000"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>
                          <a:solidFill>
                            <a:srgbClr val="404040"/>
                          </a:solidFill>
                          <a:hlinkClick r:id="rId11" tooltip="http://web.nvd.nist.gov/view/vuln/detail?vulnId=CVE-2018-1258"/>
                        </a:rPr>
                        <a:t>CVE-2018-1258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/>
                      <a:r>
                        <a:rPr lang="en-US" sz="1000" b="false">
                          <a:solidFill>
                            <a:srgbClr val="FFFFFF"/>
                          </a:solidFill>
                          <a:latin typeface="Gotham Book"/>
                        </a:rPr>
                        <a:t>HIGH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615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oracle-service_architecture_leveraging_tuxedo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12.2.2.0.0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CWE-863 Incorrect Authorization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</a:tr>
              <a:tr h="381000"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>
                          <a:solidFill>
                            <a:srgbClr val="404040"/>
                          </a:solidFill>
                          <a:hlinkClick r:id="rId12" tooltip="http://web.nvd.nist.gov/view/vuln/detail?vulnId=CVE-2019-14439"/>
                        </a:rPr>
                        <a:t>CVE-2019-14439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/>
                      <a:r>
                        <a:rPr lang="en-US" sz="1000" b="false">
                          <a:solidFill>
                            <a:srgbClr val="FFFFFF"/>
                          </a:solidFill>
                          <a:latin typeface="Gotham Book"/>
                        </a:rPr>
                        <a:t>HIGH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615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fasterxml-jackson-databind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*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CWE-502 Deserialization of Untrusted Data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0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1" id="2"/>
          <p:cNvSpPr txBox="true"/>
          <p:nvPr/>
        </p:nvSpPr>
        <p:spPr>
          <a:xfrm>
            <a:off x="0" y="6654800"/>
            <a:ext cx="2540000" cy="317500"/>
          </a:xfrm>
          <a:prstGeom prst="rect">
            <a:avLst/>
          </a:prstGeom>
        </p:spPr>
        <p:txBody>
          <a:bodyPr anchor="t" rtlCol="false"/>
          <a:lstStyle/>
          <a:p>
            <a:r>
              <a:rPr lang="en-US" sz="900" b="false">
                <a:solidFill>
                  <a:srgbClr val="7F7F7F"/>
                </a:solidFill>
                <a:latin typeface="Gotham Book"/>
              </a:rPr>
              <a:t>2020</a:t>
            </a:r>
            <a:r>
              <a:rPr lang="en-US" sz="900" b="false">
                <a:solidFill>
                  <a:srgbClr val="7F7F7F"/>
                </a:solidFill>
                <a:latin typeface="Gotham Book"/>
              </a:rPr>
              <a:t> © CAST. All rights reserved.</a:t>
            </a:r>
          </a:p>
        </p:txBody>
      </p:sp>
      <p:sp>
        <p:nvSpPr>
          <p:cNvPr name="AutoShape 2" id="3">
            <a:hlinkClick r:id="rId2" action="ppaction://hlinksldjump"/>
          </p:cNvPr>
          <p:cNvSpPr/>
          <p:nvPr/>
        </p:nvSpPr>
        <p:spPr>
          <a:xfrm>
            <a:off x="11658600" y="6413500"/>
            <a:ext cx="406400" cy="406400"/>
          </a:xfrm>
          <a:prstGeom prst="actionButtonHome">
            <a:avLst/>
          </a:prstGeom>
          <a:ln w="12700">
            <a:solidFill>
              <a:srgbClr val="E4E4E4"/>
            </a:solidFill>
          </a:ln>
        </p:spPr>
      </p:sp>
      <p:sp>
        <p:nvSpPr>
          <p:cNvPr name="AutoShape 3" id="4"/>
          <p:cNvSpPr/>
          <p:nvPr/>
        </p:nvSpPr>
        <p:spPr>
          <a:xfrm>
            <a:off x="0" y="508000"/>
            <a:ext cx="12192000" cy="990600"/>
          </a:xfrm>
          <a:prstGeom prst="rect">
            <a:avLst/>
          </a:prstGeom>
          <a:solidFill>
            <a:srgbClr val="F2F2F2"/>
          </a:solidFill>
        </p:spPr>
      </p:sp>
      <p:sp>
        <p:nvSpPr>
          <p:cNvPr name="TextBox 4" id="5"/>
          <p:cNvSpPr txBox="true"/>
          <p:nvPr/>
        </p:nvSpPr>
        <p:spPr>
          <a:xfrm>
            <a:off x="203200" y="508000"/>
            <a:ext cx="584200" cy="990600"/>
          </a:xfrm>
          <a:prstGeom prst="rect">
            <a:avLst/>
          </a:prstGeom>
        </p:spPr>
        <p:txBody>
          <a:bodyPr anchor="ctr" rtlCol="false"/>
          <a:lstStyle/>
          <a:p>
            <a:r>
              <a:rPr lang="en-US" sz="3600" b="false">
                <a:solidFill>
                  <a:srgbClr val="404040"/>
                </a:solidFill>
                <a:latin typeface="Font Awesome 5 Free Solid"/>
              </a:rPr>
              <a:t></a:t>
            </a:r>
          </a:p>
        </p:txBody>
      </p:sp>
      <p:sp>
        <p:nvSpPr>
          <p:cNvPr name="TextBox 5" id="6"/>
          <p:cNvSpPr txBox="true"/>
          <p:nvPr/>
        </p:nvSpPr>
        <p:spPr>
          <a:xfrm>
            <a:off x="889000" y="508000"/>
            <a:ext cx="10922000" cy="990600"/>
          </a:xfrm>
          <a:prstGeom prst="rect">
            <a:avLst/>
          </a:prstGeom>
        </p:spPr>
        <p:txBody>
          <a:bodyPr anchor="ctr" rtlCol="false"/>
          <a:lstStyle/>
          <a:p>
            <a:r>
              <a:rPr lang="en-US" sz="2400" b="true">
                <a:solidFill>
                  <a:srgbClr val="404040"/>
                </a:solidFill>
                <a:latin typeface="Gotham Book"/>
              </a:rPr>
              <a:t>Admision</a:t>
            </a:r>
            <a:br>
              <a:rPr lang="en-US" sz="2400" b="true">
                <a:solidFill>
                  <a:srgbClr val="404040"/>
                </a:solidFill>
                <a:latin typeface="Gotham Book"/>
              </a:rPr>
            </a:br>
            <a:r>
              <a:rPr lang="en-US" sz="1800" b="false">
                <a:solidFill>
                  <a:srgbClr val="404040"/>
                </a:solidFill>
                <a:latin typeface="Gotham Book"/>
              </a:rPr>
              <a:t>Possible Vulnerabilities</a:t>
            </a:r>
          </a:p>
        </p:txBody>
      </p:sp>
      <p:graphicFrame>
        <p:nvGraphicFramePr>
          <p:cNvPr name="Table 6" id="7"/>
          <p:cNvGraphicFramePr>
            <a:graphicFrameLocks noGrp="true"/>
          </p:cNvGraphicFramePr>
          <p:nvPr/>
        </p:nvGraphicFramePr>
        <p:xfrm>
          <a:off x="127000" y="1651000"/>
          <a:ext cx="11811000" cy="27432000"/>
        </p:xfrm>
        <a:graphic>
          <a:graphicData uri="http://schemas.openxmlformats.org/drawingml/2006/table">
            <a:tbl>
              <a:tblPr/>
              <a:tblGrid>
                <a:gridCol w="1397000"/>
                <a:gridCol w="889000"/>
                <a:gridCol w="2667000"/>
                <a:gridCol w="889000"/>
                <a:gridCol w="5969000"/>
              </a:tblGrid>
              <a:tr h="381000"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true">
                          <a:solidFill>
                            <a:srgbClr val="FFFFFF"/>
                          </a:solidFill>
                          <a:latin typeface="Gotham Book"/>
                        </a:rPr>
                        <a:t>CVE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/>
                      <a:r>
                        <a:rPr lang="en-US" sz="1000" b="true">
                          <a:solidFill>
                            <a:srgbClr val="FFFFFF"/>
                          </a:solidFill>
                          <a:latin typeface="Gotham Book"/>
                        </a:rPr>
                        <a:t>Severity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true">
                          <a:solidFill>
                            <a:srgbClr val="FFFFFF"/>
                          </a:solidFill>
                          <a:latin typeface="Gotham Book"/>
                        </a:rPr>
                        <a:t>Component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/>
                      <a:r>
                        <a:rPr lang="en-US" sz="1000" b="true">
                          <a:solidFill>
                            <a:srgbClr val="FFFFFF"/>
                          </a:solidFill>
                          <a:latin typeface="Gotham Book"/>
                        </a:rPr>
                        <a:t>Version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true">
                          <a:solidFill>
                            <a:srgbClr val="FFFFFF"/>
                          </a:solidFill>
                          <a:latin typeface="Gotham Book"/>
                        </a:rPr>
                        <a:t>Type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04040"/>
                    </a:solidFill>
                  </a:tcPr>
                </a:tc>
              </a:tr>
              <a:tr h="381000"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>
                          <a:solidFill>
                            <a:srgbClr val="404040"/>
                          </a:solidFill>
                          <a:hlinkClick r:id="rId3" tooltip="http://web.nvd.nist.gov/view/vuln/detail?vulnId=CVE-2020-10672"/>
                        </a:rPr>
                        <a:t>CVE-2020-10672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/>
                      <a:r>
                        <a:rPr lang="en-US" sz="1000" b="false">
                          <a:solidFill>
                            <a:srgbClr val="FFFFFF"/>
                          </a:solidFill>
                          <a:latin typeface="Gotham Book"/>
                        </a:rPr>
                        <a:t>HIGH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615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fasterxml-jackson-databind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*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NVD-CWE-Other null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</a:tr>
              <a:tr h="381000"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>
                          <a:solidFill>
                            <a:srgbClr val="404040"/>
                          </a:solidFill>
                          <a:hlinkClick r:id="rId4" tooltip="http://web.nvd.nist.gov/view/vuln/detail?vulnId=CVE-2020-10673"/>
                        </a:rPr>
                        <a:t>CVE-2020-10673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/>
                      <a:r>
                        <a:rPr lang="en-US" sz="1000" b="false">
                          <a:solidFill>
                            <a:srgbClr val="FFFFFF"/>
                          </a:solidFill>
                          <a:latin typeface="Gotham Book"/>
                        </a:rPr>
                        <a:t>HIGH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615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fasterxml-jackson-databind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*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NVD-CWE-Other null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381000"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>
                          <a:solidFill>
                            <a:srgbClr val="404040"/>
                          </a:solidFill>
                          <a:hlinkClick r:id="rId5" tooltip="http://web.nvd.nist.gov/view/vuln/detail?vulnId=CVE-2020-10968"/>
                        </a:rPr>
                        <a:t>CVE-2020-10968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/>
                      <a:r>
                        <a:rPr lang="en-US" sz="1000" b="false">
                          <a:solidFill>
                            <a:srgbClr val="FFFFFF"/>
                          </a:solidFill>
                          <a:latin typeface="Gotham Book"/>
                        </a:rPr>
                        <a:t>HIGH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615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fasterxml-jackson-databind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*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CWE-502 Deserialization of Untrusted Data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</a:tr>
              <a:tr h="381000"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>
                          <a:solidFill>
                            <a:srgbClr val="404040"/>
                          </a:solidFill>
                          <a:hlinkClick r:id="rId6" tooltip="http://web.nvd.nist.gov/view/vuln/detail?vulnId=CVE-2020-10969"/>
                        </a:rPr>
                        <a:t>CVE-2020-10969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/>
                      <a:r>
                        <a:rPr lang="en-US" sz="1000" b="false">
                          <a:solidFill>
                            <a:srgbClr val="FFFFFF"/>
                          </a:solidFill>
                          <a:latin typeface="Gotham Book"/>
                        </a:rPr>
                        <a:t>HIGH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615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fasterxml-jackson-databind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*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CWE-502 Deserialization of Untrusted Data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381000"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>
                          <a:solidFill>
                            <a:srgbClr val="404040"/>
                          </a:solidFill>
                          <a:hlinkClick r:id="rId7" tooltip="http://web.nvd.nist.gov/view/vuln/detail?vulnId=CVE-2020-11111"/>
                        </a:rPr>
                        <a:t>CVE-2020-11111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/>
                      <a:r>
                        <a:rPr lang="en-US" sz="1000" b="false">
                          <a:solidFill>
                            <a:srgbClr val="FFFFFF"/>
                          </a:solidFill>
                          <a:latin typeface="Gotham Book"/>
                        </a:rPr>
                        <a:t>HIGH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615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fasterxml-jackson-databind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*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CWE-502 Deserialization of Untrusted Data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</a:tr>
              <a:tr h="381000"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>
                          <a:solidFill>
                            <a:srgbClr val="404040"/>
                          </a:solidFill>
                          <a:hlinkClick r:id="rId8" tooltip="http://web.nvd.nist.gov/view/vuln/detail?vulnId=CVE-2020-11112"/>
                        </a:rPr>
                        <a:t>CVE-2020-11112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/>
                      <a:r>
                        <a:rPr lang="en-US" sz="1000" b="false">
                          <a:solidFill>
                            <a:srgbClr val="FFFFFF"/>
                          </a:solidFill>
                          <a:latin typeface="Gotham Book"/>
                        </a:rPr>
                        <a:t>HIGH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615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fasterxml-jackson-databind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*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CWE-502 Deserialization of Untrusted Data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381000"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>
                          <a:solidFill>
                            <a:srgbClr val="404040"/>
                          </a:solidFill>
                          <a:hlinkClick r:id="rId9" tooltip="http://web.nvd.nist.gov/view/vuln/detail?vulnId=CVE-2020-11113"/>
                        </a:rPr>
                        <a:t>CVE-2020-11113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/>
                      <a:r>
                        <a:rPr lang="en-US" sz="1000" b="false">
                          <a:solidFill>
                            <a:srgbClr val="FFFFFF"/>
                          </a:solidFill>
                          <a:latin typeface="Gotham Book"/>
                        </a:rPr>
                        <a:t>HIGH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615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fasterxml-jackson-databind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*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CWE-502 Deserialization of Untrusted Data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</a:tr>
              <a:tr h="381000"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>
                          <a:solidFill>
                            <a:srgbClr val="404040"/>
                          </a:solidFill>
                          <a:hlinkClick r:id="rId10" tooltip="http://web.nvd.nist.gov/view/vuln/detail?vulnId=CVE-2020-11619"/>
                        </a:rPr>
                        <a:t>CVE-2020-11619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/>
                      <a:r>
                        <a:rPr lang="en-US" sz="1000" b="false">
                          <a:solidFill>
                            <a:srgbClr val="FFFFFF"/>
                          </a:solidFill>
                          <a:latin typeface="Gotham Book"/>
                        </a:rPr>
                        <a:t>HIGH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615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fasterxml-jackson-databind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*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CWE-502 Deserialization of Untrusted Data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381000"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>
                          <a:solidFill>
                            <a:srgbClr val="404040"/>
                          </a:solidFill>
                          <a:hlinkClick r:id="rId11" tooltip="http://web.nvd.nist.gov/view/vuln/detail?vulnId=CVE-2020-11620"/>
                        </a:rPr>
                        <a:t>CVE-2020-11620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/>
                      <a:r>
                        <a:rPr lang="en-US" sz="1000" b="false">
                          <a:solidFill>
                            <a:srgbClr val="FFFFFF"/>
                          </a:solidFill>
                          <a:latin typeface="Gotham Book"/>
                        </a:rPr>
                        <a:t>HIGH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615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fasterxml-jackson-databind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*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CWE-502 Deserialization of Untrusted Data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</a:tr>
              <a:tr h="381000"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>
                          <a:solidFill>
                            <a:srgbClr val="404040"/>
                          </a:solidFill>
                          <a:hlinkClick r:id="rId12" tooltip="http://web.nvd.nist.gov/view/vuln/detail?vulnId=CVE-2020-14060"/>
                        </a:rPr>
                        <a:t>CVE-2020-14060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/>
                      <a:r>
                        <a:rPr lang="en-US" sz="1000" b="false">
                          <a:solidFill>
                            <a:srgbClr val="FFFFFF"/>
                          </a:solidFill>
                          <a:latin typeface="Gotham Book"/>
                        </a:rPr>
                        <a:t>HIGH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615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fasterxml-jackson-databind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*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CWE-502 Deserialization of Untrusted Data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0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1" id="2"/>
          <p:cNvSpPr txBox="true"/>
          <p:nvPr/>
        </p:nvSpPr>
        <p:spPr>
          <a:xfrm>
            <a:off x="0" y="6654800"/>
            <a:ext cx="2540000" cy="317500"/>
          </a:xfrm>
          <a:prstGeom prst="rect">
            <a:avLst/>
          </a:prstGeom>
        </p:spPr>
        <p:txBody>
          <a:bodyPr anchor="t" rtlCol="false"/>
          <a:lstStyle/>
          <a:p>
            <a:r>
              <a:rPr lang="en-US" sz="900" b="false">
                <a:solidFill>
                  <a:srgbClr val="7F7F7F"/>
                </a:solidFill>
                <a:latin typeface="Gotham Book"/>
              </a:rPr>
              <a:t>2020</a:t>
            </a:r>
            <a:r>
              <a:rPr lang="en-US" sz="900" b="false">
                <a:solidFill>
                  <a:srgbClr val="7F7F7F"/>
                </a:solidFill>
                <a:latin typeface="Gotham Book"/>
              </a:rPr>
              <a:t> © CAST. All rights reserved.</a:t>
            </a:r>
          </a:p>
        </p:txBody>
      </p:sp>
      <p:sp>
        <p:nvSpPr>
          <p:cNvPr name="AutoShape 2" id="3">
            <a:hlinkClick r:id="rId2" action="ppaction://hlinksldjump"/>
          </p:cNvPr>
          <p:cNvSpPr/>
          <p:nvPr/>
        </p:nvSpPr>
        <p:spPr>
          <a:xfrm>
            <a:off x="11658600" y="6413500"/>
            <a:ext cx="406400" cy="406400"/>
          </a:xfrm>
          <a:prstGeom prst="actionButtonHome">
            <a:avLst/>
          </a:prstGeom>
          <a:ln w="12700">
            <a:solidFill>
              <a:srgbClr val="E4E4E4"/>
            </a:solidFill>
          </a:ln>
        </p:spPr>
      </p:sp>
      <p:sp>
        <p:nvSpPr>
          <p:cNvPr name="AutoShape 3" id="4"/>
          <p:cNvSpPr/>
          <p:nvPr/>
        </p:nvSpPr>
        <p:spPr>
          <a:xfrm>
            <a:off x="0" y="508000"/>
            <a:ext cx="12192000" cy="990600"/>
          </a:xfrm>
          <a:prstGeom prst="rect">
            <a:avLst/>
          </a:prstGeom>
          <a:solidFill>
            <a:srgbClr val="F2F2F2"/>
          </a:solidFill>
        </p:spPr>
      </p:sp>
      <p:sp>
        <p:nvSpPr>
          <p:cNvPr name="TextBox 4" id="5"/>
          <p:cNvSpPr txBox="true"/>
          <p:nvPr/>
        </p:nvSpPr>
        <p:spPr>
          <a:xfrm>
            <a:off x="203200" y="508000"/>
            <a:ext cx="584200" cy="990600"/>
          </a:xfrm>
          <a:prstGeom prst="rect">
            <a:avLst/>
          </a:prstGeom>
        </p:spPr>
        <p:txBody>
          <a:bodyPr anchor="ctr" rtlCol="false"/>
          <a:lstStyle/>
          <a:p>
            <a:r>
              <a:rPr lang="en-US" sz="3600" b="false">
                <a:solidFill>
                  <a:srgbClr val="404040"/>
                </a:solidFill>
                <a:latin typeface="Font Awesome 5 Free Solid"/>
              </a:rPr>
              <a:t></a:t>
            </a:r>
          </a:p>
        </p:txBody>
      </p:sp>
      <p:sp>
        <p:nvSpPr>
          <p:cNvPr name="TextBox 5" id="6"/>
          <p:cNvSpPr txBox="true"/>
          <p:nvPr/>
        </p:nvSpPr>
        <p:spPr>
          <a:xfrm>
            <a:off x="889000" y="508000"/>
            <a:ext cx="10922000" cy="990600"/>
          </a:xfrm>
          <a:prstGeom prst="rect">
            <a:avLst/>
          </a:prstGeom>
        </p:spPr>
        <p:txBody>
          <a:bodyPr anchor="ctr" rtlCol="false"/>
          <a:lstStyle/>
          <a:p>
            <a:r>
              <a:rPr lang="en-US" sz="2400" b="true">
                <a:solidFill>
                  <a:srgbClr val="404040"/>
                </a:solidFill>
                <a:latin typeface="Gotham Book"/>
              </a:rPr>
              <a:t>Admision</a:t>
            </a:r>
            <a:br>
              <a:rPr lang="en-US" sz="2400" b="true">
                <a:solidFill>
                  <a:srgbClr val="404040"/>
                </a:solidFill>
                <a:latin typeface="Gotham Book"/>
              </a:rPr>
            </a:br>
            <a:r>
              <a:rPr lang="en-US" sz="1800" b="false">
                <a:solidFill>
                  <a:srgbClr val="404040"/>
                </a:solidFill>
                <a:latin typeface="Gotham Book"/>
              </a:rPr>
              <a:t>Possible Vulnerabilities</a:t>
            </a:r>
          </a:p>
        </p:txBody>
      </p:sp>
      <p:graphicFrame>
        <p:nvGraphicFramePr>
          <p:cNvPr name="Table 6" id="7"/>
          <p:cNvGraphicFramePr>
            <a:graphicFrameLocks noGrp="true"/>
          </p:cNvGraphicFramePr>
          <p:nvPr/>
        </p:nvGraphicFramePr>
        <p:xfrm>
          <a:off x="127000" y="1651000"/>
          <a:ext cx="11811000" cy="27432000"/>
        </p:xfrm>
        <a:graphic>
          <a:graphicData uri="http://schemas.openxmlformats.org/drawingml/2006/table">
            <a:tbl>
              <a:tblPr/>
              <a:tblGrid>
                <a:gridCol w="1397000"/>
                <a:gridCol w="889000"/>
                <a:gridCol w="2667000"/>
                <a:gridCol w="889000"/>
                <a:gridCol w="5969000"/>
              </a:tblGrid>
              <a:tr h="381000"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true">
                          <a:solidFill>
                            <a:srgbClr val="FFFFFF"/>
                          </a:solidFill>
                          <a:latin typeface="Gotham Book"/>
                        </a:rPr>
                        <a:t>CVE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/>
                      <a:r>
                        <a:rPr lang="en-US" sz="1000" b="true">
                          <a:solidFill>
                            <a:srgbClr val="FFFFFF"/>
                          </a:solidFill>
                          <a:latin typeface="Gotham Book"/>
                        </a:rPr>
                        <a:t>Severity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true">
                          <a:solidFill>
                            <a:srgbClr val="FFFFFF"/>
                          </a:solidFill>
                          <a:latin typeface="Gotham Book"/>
                        </a:rPr>
                        <a:t>Component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/>
                      <a:r>
                        <a:rPr lang="en-US" sz="1000" b="true">
                          <a:solidFill>
                            <a:srgbClr val="FFFFFF"/>
                          </a:solidFill>
                          <a:latin typeface="Gotham Book"/>
                        </a:rPr>
                        <a:t>Version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true">
                          <a:solidFill>
                            <a:srgbClr val="FFFFFF"/>
                          </a:solidFill>
                          <a:latin typeface="Gotham Book"/>
                        </a:rPr>
                        <a:t>Type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04040"/>
                    </a:solidFill>
                  </a:tcPr>
                </a:tc>
              </a:tr>
              <a:tr h="381000"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>
                          <a:solidFill>
                            <a:srgbClr val="404040"/>
                          </a:solidFill>
                          <a:hlinkClick r:id="rId3" tooltip="http://web.nvd.nist.gov/view/vuln/detail?vulnId=CVE-2020-14061"/>
                        </a:rPr>
                        <a:t>CVE-2020-14061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/>
                      <a:r>
                        <a:rPr lang="en-US" sz="1000" b="false">
                          <a:solidFill>
                            <a:srgbClr val="FFFFFF"/>
                          </a:solidFill>
                          <a:latin typeface="Gotham Book"/>
                        </a:rPr>
                        <a:t>HIGH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615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fasterxml-jackson-databind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*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CWE-502 Deserialization of Untrusted Data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</a:tr>
              <a:tr h="381000"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>
                          <a:solidFill>
                            <a:srgbClr val="404040"/>
                          </a:solidFill>
                          <a:hlinkClick r:id="rId4" tooltip="http://web.nvd.nist.gov/view/vuln/detail?vulnId=CVE-2020-14062"/>
                        </a:rPr>
                        <a:t>CVE-2020-14062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/>
                      <a:r>
                        <a:rPr lang="en-US" sz="1000" b="false">
                          <a:solidFill>
                            <a:srgbClr val="FFFFFF"/>
                          </a:solidFill>
                          <a:latin typeface="Gotham Book"/>
                        </a:rPr>
                        <a:t>HIGH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615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fasterxml-jackson-databind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*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CWE-502 Deserialization of Untrusted Data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381000"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>
                          <a:solidFill>
                            <a:srgbClr val="404040"/>
                          </a:solidFill>
                          <a:hlinkClick r:id="rId5" tooltip="http://web.nvd.nist.gov/view/vuln/detail?vulnId=CVE-2020-14195"/>
                        </a:rPr>
                        <a:t>CVE-2020-14195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/>
                      <a:r>
                        <a:rPr lang="en-US" sz="1000" b="false">
                          <a:solidFill>
                            <a:srgbClr val="FFFFFF"/>
                          </a:solidFill>
                          <a:latin typeface="Gotham Book"/>
                        </a:rPr>
                        <a:t>HIGH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615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fasterxml-jackson-databind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*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CWE-502 Deserialization of Untrusted Data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</a:tr>
              <a:tr h="381000"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>
                          <a:solidFill>
                            <a:srgbClr val="404040"/>
                          </a:solidFill>
                          <a:hlinkClick r:id="rId6" tooltip="http://web.nvd.nist.gov/view/vuln/detail?vulnId=CVE-2020-24616"/>
                        </a:rPr>
                        <a:t>CVE-2020-24616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/>
                      <a:r>
                        <a:rPr lang="en-US" sz="1000" b="false">
                          <a:solidFill>
                            <a:srgbClr val="FFFFFF"/>
                          </a:solidFill>
                          <a:latin typeface="Gotham Book"/>
                        </a:rPr>
                        <a:t>HIGH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615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fasterxml-jackson-databind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*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CWE-94 Improper Control of Generation of Code ('Code Injection')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381000"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>
                          <a:solidFill>
                            <a:srgbClr val="404040"/>
                          </a:solidFill>
                          <a:hlinkClick r:id="rId7" tooltip="http://web.nvd.nist.gov/view/vuln/detail?vulnId=CVE-2020-24750"/>
                        </a:rPr>
                        <a:t>CVE-2020-24750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/>
                      <a:r>
                        <a:rPr lang="en-US" sz="1000" b="false">
                          <a:solidFill>
                            <a:srgbClr val="FFFFFF"/>
                          </a:solidFill>
                          <a:latin typeface="Gotham Book"/>
                        </a:rPr>
                        <a:t>HIGH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615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fasterxml-jackson-databind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*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CWE-502 Deserialization of Untrusted Data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</a:tr>
              <a:tr h="381000"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>
                          <a:solidFill>
                            <a:srgbClr val="404040"/>
                          </a:solidFill>
                          <a:hlinkClick r:id="rId8" tooltip="http://web.nvd.nist.gov/view/vuln/detail?vulnId=CVE-2015-5253"/>
                        </a:rPr>
                        <a:t>CVE-2015-5253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/>
                      <a:r>
                        <a:rPr lang="en-US" sz="1000" b="false">
                          <a:solidFill>
                            <a:srgbClr val="FFFFFF"/>
                          </a:solidFill>
                          <a:latin typeface="Gotham Book"/>
                        </a:rPr>
                        <a:t>MEDIUM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60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apache-cxf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*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CWE-264 Permissions, Privileges, and Access Controls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381000"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>
                          <a:solidFill>
                            <a:srgbClr val="404040"/>
                          </a:solidFill>
                          <a:hlinkClick r:id="rId9" tooltip="http://web.nvd.nist.gov/view/vuln/detail?vulnId=CVE-2016-6812"/>
                        </a:rPr>
                        <a:t>CVE-2016-6812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/>
                      <a:r>
                        <a:rPr lang="en-US" sz="1000" b="false">
                          <a:solidFill>
                            <a:srgbClr val="FFFFFF"/>
                          </a:solidFill>
                          <a:latin typeface="Gotham Book"/>
                        </a:rPr>
                        <a:t>MEDIUM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60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apache-cxf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3.1.5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CWE-79 Improper Neutralization of Input During Web Page Generation ('Cross-site Scripting')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</a:tr>
              <a:tr h="381000"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>
                          <a:solidFill>
                            <a:srgbClr val="404040"/>
                          </a:solidFill>
                          <a:hlinkClick r:id="rId10" tooltip="http://web.nvd.nist.gov/view/vuln/detail?vulnId=CVE-2017-12624"/>
                        </a:rPr>
                        <a:t>CVE-2017-12624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/>
                      <a:r>
                        <a:rPr lang="en-US" sz="1000" b="false">
                          <a:solidFill>
                            <a:srgbClr val="FFFFFF"/>
                          </a:solidFill>
                          <a:latin typeface="Gotham Book"/>
                        </a:rPr>
                        <a:t>MEDIUM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60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apache-cxf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*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NVD-CWE-noinfo null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381000"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>
                          <a:solidFill>
                            <a:srgbClr val="404040"/>
                          </a:solidFill>
                          <a:hlinkClick r:id="rId11" tooltip="http://web.nvd.nist.gov/view/vuln/detail?vulnId=CVE-2017-5653"/>
                        </a:rPr>
                        <a:t>CVE-2017-5653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/>
                      <a:r>
                        <a:rPr lang="en-US" sz="1000" b="false">
                          <a:solidFill>
                            <a:srgbClr val="FFFFFF"/>
                          </a:solidFill>
                          <a:latin typeface="Gotham Book"/>
                        </a:rPr>
                        <a:t>MEDIUM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60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apache-cxf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*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CWE-295 Improper Certificate Validation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</a:tr>
              <a:tr h="381000"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>
                          <a:solidFill>
                            <a:srgbClr val="404040"/>
                          </a:solidFill>
                          <a:hlinkClick r:id="rId12" tooltip="http://web.nvd.nist.gov/view/vuln/detail?vulnId=CVE-2019-12406"/>
                        </a:rPr>
                        <a:t>CVE-2019-12406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/>
                      <a:r>
                        <a:rPr lang="en-US" sz="1000" b="false">
                          <a:solidFill>
                            <a:srgbClr val="FFFFFF"/>
                          </a:solidFill>
                          <a:latin typeface="Gotham Book"/>
                        </a:rPr>
                        <a:t>MEDIUM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60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apache-cxf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*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CWE-770 Allocation of Resources Without Limits or Throttling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0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1" id="2"/>
          <p:cNvSpPr txBox="true"/>
          <p:nvPr/>
        </p:nvSpPr>
        <p:spPr>
          <a:xfrm>
            <a:off x="0" y="6654800"/>
            <a:ext cx="2540000" cy="317500"/>
          </a:xfrm>
          <a:prstGeom prst="rect">
            <a:avLst/>
          </a:prstGeom>
        </p:spPr>
        <p:txBody>
          <a:bodyPr anchor="t" rtlCol="false"/>
          <a:lstStyle/>
          <a:p>
            <a:r>
              <a:rPr lang="en-US" sz="900" b="false">
                <a:solidFill>
                  <a:srgbClr val="7F7F7F"/>
                </a:solidFill>
                <a:latin typeface="Gotham Book"/>
              </a:rPr>
              <a:t>2020</a:t>
            </a:r>
            <a:r>
              <a:rPr lang="en-US" sz="900" b="false">
                <a:solidFill>
                  <a:srgbClr val="7F7F7F"/>
                </a:solidFill>
                <a:latin typeface="Gotham Book"/>
              </a:rPr>
              <a:t> © CAST. All rights reserved.</a:t>
            </a:r>
          </a:p>
        </p:txBody>
      </p:sp>
      <p:sp>
        <p:nvSpPr>
          <p:cNvPr name="AutoShape 2" id="3">
            <a:hlinkClick r:id="rId2" action="ppaction://hlinksldjump"/>
          </p:cNvPr>
          <p:cNvSpPr/>
          <p:nvPr/>
        </p:nvSpPr>
        <p:spPr>
          <a:xfrm>
            <a:off x="11658600" y="6413500"/>
            <a:ext cx="406400" cy="406400"/>
          </a:xfrm>
          <a:prstGeom prst="actionButtonHome">
            <a:avLst/>
          </a:prstGeom>
          <a:ln w="12700">
            <a:solidFill>
              <a:srgbClr val="E4E4E4"/>
            </a:solidFill>
          </a:ln>
        </p:spPr>
      </p:sp>
      <p:sp>
        <p:nvSpPr>
          <p:cNvPr name="AutoShape 3" id="4"/>
          <p:cNvSpPr/>
          <p:nvPr/>
        </p:nvSpPr>
        <p:spPr>
          <a:xfrm>
            <a:off x="0" y="508000"/>
            <a:ext cx="12192000" cy="990600"/>
          </a:xfrm>
          <a:prstGeom prst="rect">
            <a:avLst/>
          </a:prstGeom>
          <a:solidFill>
            <a:srgbClr val="F2F2F2"/>
          </a:solidFill>
        </p:spPr>
      </p:sp>
      <p:sp>
        <p:nvSpPr>
          <p:cNvPr name="TextBox 4" id="5"/>
          <p:cNvSpPr txBox="true"/>
          <p:nvPr/>
        </p:nvSpPr>
        <p:spPr>
          <a:xfrm>
            <a:off x="203200" y="508000"/>
            <a:ext cx="584200" cy="990600"/>
          </a:xfrm>
          <a:prstGeom prst="rect">
            <a:avLst/>
          </a:prstGeom>
        </p:spPr>
        <p:txBody>
          <a:bodyPr anchor="ctr" rtlCol="false"/>
          <a:lstStyle/>
          <a:p>
            <a:r>
              <a:rPr lang="en-US" sz="3600" b="false">
                <a:solidFill>
                  <a:srgbClr val="404040"/>
                </a:solidFill>
                <a:latin typeface="Font Awesome 5 Free Solid"/>
              </a:rPr>
              <a:t></a:t>
            </a:r>
          </a:p>
        </p:txBody>
      </p:sp>
      <p:sp>
        <p:nvSpPr>
          <p:cNvPr name="TextBox 5" id="6"/>
          <p:cNvSpPr txBox="true"/>
          <p:nvPr/>
        </p:nvSpPr>
        <p:spPr>
          <a:xfrm>
            <a:off x="889000" y="508000"/>
            <a:ext cx="10922000" cy="990600"/>
          </a:xfrm>
          <a:prstGeom prst="rect">
            <a:avLst/>
          </a:prstGeom>
        </p:spPr>
        <p:txBody>
          <a:bodyPr anchor="ctr" rtlCol="false"/>
          <a:lstStyle/>
          <a:p>
            <a:r>
              <a:rPr lang="en-US" sz="2400" b="true">
                <a:solidFill>
                  <a:srgbClr val="404040"/>
                </a:solidFill>
                <a:latin typeface="Gotham Book"/>
              </a:rPr>
              <a:t>Admision</a:t>
            </a:r>
            <a:br>
              <a:rPr lang="en-US" sz="2400" b="true">
                <a:solidFill>
                  <a:srgbClr val="404040"/>
                </a:solidFill>
                <a:latin typeface="Gotham Book"/>
              </a:rPr>
            </a:br>
            <a:r>
              <a:rPr lang="en-US" sz="1800" b="false">
                <a:solidFill>
                  <a:srgbClr val="404040"/>
                </a:solidFill>
                <a:latin typeface="Gotham Book"/>
              </a:rPr>
              <a:t>Possible Vulnerabilities</a:t>
            </a:r>
          </a:p>
        </p:txBody>
      </p:sp>
      <p:graphicFrame>
        <p:nvGraphicFramePr>
          <p:cNvPr name="Table 6" id="7"/>
          <p:cNvGraphicFramePr>
            <a:graphicFrameLocks noGrp="true"/>
          </p:cNvGraphicFramePr>
          <p:nvPr/>
        </p:nvGraphicFramePr>
        <p:xfrm>
          <a:off x="127000" y="1651000"/>
          <a:ext cx="11811000" cy="27432000"/>
        </p:xfrm>
        <a:graphic>
          <a:graphicData uri="http://schemas.openxmlformats.org/drawingml/2006/table">
            <a:tbl>
              <a:tblPr/>
              <a:tblGrid>
                <a:gridCol w="1397000"/>
                <a:gridCol w="889000"/>
                <a:gridCol w="2667000"/>
                <a:gridCol w="889000"/>
                <a:gridCol w="5969000"/>
              </a:tblGrid>
              <a:tr h="381000"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true">
                          <a:solidFill>
                            <a:srgbClr val="FFFFFF"/>
                          </a:solidFill>
                          <a:latin typeface="Gotham Book"/>
                        </a:rPr>
                        <a:t>CVE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/>
                      <a:r>
                        <a:rPr lang="en-US" sz="1000" b="true">
                          <a:solidFill>
                            <a:srgbClr val="FFFFFF"/>
                          </a:solidFill>
                          <a:latin typeface="Gotham Book"/>
                        </a:rPr>
                        <a:t>Severity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true">
                          <a:solidFill>
                            <a:srgbClr val="FFFFFF"/>
                          </a:solidFill>
                          <a:latin typeface="Gotham Book"/>
                        </a:rPr>
                        <a:t>Component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/>
                      <a:r>
                        <a:rPr lang="en-US" sz="1000" b="true">
                          <a:solidFill>
                            <a:srgbClr val="FFFFFF"/>
                          </a:solidFill>
                          <a:latin typeface="Gotham Book"/>
                        </a:rPr>
                        <a:t>Version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true">
                          <a:solidFill>
                            <a:srgbClr val="FFFFFF"/>
                          </a:solidFill>
                          <a:latin typeface="Gotham Book"/>
                        </a:rPr>
                        <a:t>Type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04040"/>
                    </a:solidFill>
                  </a:tcPr>
                </a:tc>
              </a:tr>
              <a:tr h="381000"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>
                          <a:solidFill>
                            <a:srgbClr val="404040"/>
                          </a:solidFill>
                          <a:hlinkClick r:id="rId3" tooltip="http://web.nvd.nist.gov/view/vuln/detail?vulnId=CVE-2020-1954"/>
                        </a:rPr>
                        <a:t>CVE-2020-1954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/>
                      <a:r>
                        <a:rPr lang="en-US" sz="1000" b="false">
                          <a:solidFill>
                            <a:srgbClr val="FFFFFF"/>
                          </a:solidFill>
                          <a:latin typeface="Gotham Book"/>
                        </a:rPr>
                        <a:t>MEDIUM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60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apache-cxf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*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CWE-200 Information Exposure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</a:tr>
              <a:tr h="381000"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>
                          <a:solidFill>
                            <a:srgbClr val="404040"/>
                          </a:solidFill>
                          <a:hlinkClick r:id="rId4" tooltip="http://web.nvd.nist.gov/view/vuln/detail?vulnId=CVE-2014-3625"/>
                        </a:rPr>
                        <a:t>CVE-2014-3625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/>
                      <a:r>
                        <a:rPr lang="en-US" sz="1000" b="false">
                          <a:solidFill>
                            <a:srgbClr val="FFFFFF"/>
                          </a:solidFill>
                          <a:latin typeface="Gotham Book"/>
                        </a:rPr>
                        <a:t>MEDIUM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60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pivotal_software-spring_framework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*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CWE-22 Improper Limitation of a Pathname to a Restricted Directory ('Path Traversal')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381000"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>
                          <a:solidFill>
                            <a:srgbClr val="404040"/>
                          </a:solidFill>
                          <a:hlinkClick r:id="rId5" tooltip="http://web.nvd.nist.gov/view/vuln/detail?vulnId=CVE-2015-0201"/>
                        </a:rPr>
                        <a:t>CVE-2015-0201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/>
                      <a:r>
                        <a:rPr lang="en-US" sz="1000" b="false">
                          <a:solidFill>
                            <a:srgbClr val="FFFFFF"/>
                          </a:solidFill>
                          <a:latin typeface="Gotham Book"/>
                        </a:rPr>
                        <a:t>MEDIUM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60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pivotal_software-spring_framework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4.1.1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CWE-254 7PK - Security Features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</a:tr>
              <a:tr h="381000"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>
                          <a:solidFill>
                            <a:srgbClr val="404040"/>
                          </a:solidFill>
                          <a:hlinkClick r:id="rId6" tooltip="http://web.nvd.nist.gov/view/vuln/detail?vulnId=CVE-2015-3192"/>
                        </a:rPr>
                        <a:t>CVE-2015-3192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/>
                      <a:r>
                        <a:rPr lang="en-US" sz="1000" b="false">
                          <a:solidFill>
                            <a:srgbClr val="FFFFFF"/>
                          </a:solidFill>
                          <a:latin typeface="Gotham Book"/>
                        </a:rPr>
                        <a:t>MEDIUM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60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pivotal_software-spring_framework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3.2.4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CWE-119 Improper Restriction of Operations within the Bounds of a Memory Buffer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381000"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>
                          <a:solidFill>
                            <a:srgbClr val="404040"/>
                          </a:solidFill>
                          <a:hlinkClick r:id="rId7" tooltip="http://web.nvd.nist.gov/view/vuln/detail?vulnId=CVE-2018-1271"/>
                        </a:rPr>
                        <a:t>CVE-2018-1271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/>
                      <a:r>
                        <a:rPr lang="en-US" sz="1000" b="false">
                          <a:solidFill>
                            <a:srgbClr val="FFFFFF"/>
                          </a:solidFill>
                          <a:latin typeface="Gotham Book"/>
                        </a:rPr>
                        <a:t>MEDIUM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60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oracle-service_architecture_leveraging_tuxedo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12.2.2.0.0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CWE-22 Improper Limitation of a Pathname to a Restricted Directory ('Path Traversal')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</a:tr>
              <a:tr h="381000"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>
                          <a:solidFill>
                            <a:srgbClr val="404040"/>
                          </a:solidFill>
                          <a:hlinkClick r:id="rId8" tooltip="http://web.nvd.nist.gov/view/vuln/detail?vulnId=CVE-2020-5421"/>
                        </a:rPr>
                        <a:t>CVE-2020-5421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/>
                      <a:r>
                        <a:rPr lang="en-US" sz="1000" b="false">
                          <a:solidFill>
                            <a:srgbClr val="FFFFFF"/>
                          </a:solidFill>
                          <a:latin typeface="Gotham Book"/>
                        </a:rPr>
                        <a:t>MEDIUM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60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pivotal_software-spring_framework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*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NVD-CWE-noinfo null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381000"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>
                          <a:solidFill>
                            <a:srgbClr val="404040"/>
                          </a:solidFill>
                          <a:hlinkClick r:id="rId9" tooltip="http://web.nvd.nist.gov/view/vuln/detail?vulnId=CVE-2012-5784"/>
                        </a:rPr>
                        <a:t>CVE-2012-5784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/>
                      <a:r>
                        <a:rPr lang="en-US" sz="1000" b="false">
                          <a:solidFill>
                            <a:srgbClr val="FFFFFF"/>
                          </a:solidFill>
                          <a:latin typeface="Gotham Book"/>
                        </a:rPr>
                        <a:t>MEDIUM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60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apache-axis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1.2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CWE-20 Improper Input Validation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</a:tr>
              <a:tr h="381000"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>
                          <a:solidFill>
                            <a:srgbClr val="404040"/>
                          </a:solidFill>
                          <a:hlinkClick r:id="rId10" tooltip="http://web.nvd.nist.gov/view/vuln/detail?vulnId=CVE-2014-3596"/>
                        </a:rPr>
                        <a:t>CVE-2014-3596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/>
                      <a:r>
                        <a:rPr lang="en-US" sz="1000" b="false">
                          <a:solidFill>
                            <a:srgbClr val="FFFFFF"/>
                          </a:solidFill>
                          <a:latin typeface="Gotham Book"/>
                        </a:rPr>
                        <a:t>MEDIUM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60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apache-axis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1.2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NVD-CWE-Other null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381000"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>
                          <a:solidFill>
                            <a:srgbClr val="404040"/>
                          </a:solidFill>
                          <a:hlinkClick r:id="rId11" tooltip="http://web.nvd.nist.gov/view/vuln/detail?vulnId=CVE-2018-8032"/>
                        </a:rPr>
                        <a:t>CVE-2018-8032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/>
                      <a:r>
                        <a:rPr lang="en-US" sz="1000" b="false">
                          <a:solidFill>
                            <a:srgbClr val="FFFFFF"/>
                          </a:solidFill>
                          <a:latin typeface="Gotham Book"/>
                        </a:rPr>
                        <a:t>MEDIUM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60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apache-axis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*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CWE-79 Improper Neutralization of Input During Web Page Generation ('Cross-site Scripting')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</a:tr>
              <a:tr h="381000"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>
                          <a:solidFill>
                            <a:srgbClr val="404040"/>
                          </a:solidFill>
                          <a:hlinkClick r:id="rId12" tooltip="http://web.nvd.nist.gov/view/vuln/detail?vulnId=CVE-2016-5000"/>
                        </a:rPr>
                        <a:t>CVE-2016-5000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/>
                      <a:r>
                        <a:rPr lang="en-US" sz="1000" b="false">
                          <a:solidFill>
                            <a:srgbClr val="FFFFFF"/>
                          </a:solidFill>
                          <a:latin typeface="Gotham Book"/>
                        </a:rPr>
                        <a:t>MEDIUM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60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apache-poi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*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CWE-611 Improper Restriction of XML External Entity Reference ('XXE')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0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1" id="2"/>
          <p:cNvSpPr txBox="true"/>
          <p:nvPr/>
        </p:nvSpPr>
        <p:spPr>
          <a:xfrm>
            <a:off x="0" y="6654800"/>
            <a:ext cx="2540000" cy="317500"/>
          </a:xfrm>
          <a:prstGeom prst="rect">
            <a:avLst/>
          </a:prstGeom>
        </p:spPr>
        <p:txBody>
          <a:bodyPr anchor="t" rtlCol="false"/>
          <a:lstStyle/>
          <a:p>
            <a:r>
              <a:rPr lang="en-US" sz="900" b="false">
                <a:solidFill>
                  <a:srgbClr val="7F7F7F"/>
                </a:solidFill>
                <a:latin typeface="Gotham Book"/>
              </a:rPr>
              <a:t>2020</a:t>
            </a:r>
            <a:r>
              <a:rPr lang="en-US" sz="900" b="false">
                <a:solidFill>
                  <a:srgbClr val="7F7F7F"/>
                </a:solidFill>
                <a:latin typeface="Gotham Book"/>
              </a:rPr>
              <a:t> © CAST. All rights reserved.</a:t>
            </a:r>
          </a:p>
        </p:txBody>
      </p:sp>
      <p:sp>
        <p:nvSpPr>
          <p:cNvPr name="AutoShape 2" id="3">
            <a:hlinkClick r:id="rId2" action="ppaction://hlinksldjump"/>
          </p:cNvPr>
          <p:cNvSpPr/>
          <p:nvPr/>
        </p:nvSpPr>
        <p:spPr>
          <a:xfrm>
            <a:off x="11658600" y="6413500"/>
            <a:ext cx="406400" cy="406400"/>
          </a:xfrm>
          <a:prstGeom prst="actionButtonHome">
            <a:avLst/>
          </a:prstGeom>
          <a:ln w="12700">
            <a:solidFill>
              <a:srgbClr val="E4E4E4"/>
            </a:solidFill>
          </a:ln>
        </p:spPr>
      </p:sp>
      <p:sp>
        <p:nvSpPr>
          <p:cNvPr name="AutoShape 3" id="4"/>
          <p:cNvSpPr/>
          <p:nvPr/>
        </p:nvSpPr>
        <p:spPr>
          <a:xfrm>
            <a:off x="0" y="508000"/>
            <a:ext cx="12192000" cy="990600"/>
          </a:xfrm>
          <a:prstGeom prst="rect">
            <a:avLst/>
          </a:prstGeom>
          <a:solidFill>
            <a:srgbClr val="F2F2F2"/>
          </a:solidFill>
        </p:spPr>
      </p:sp>
      <p:sp>
        <p:nvSpPr>
          <p:cNvPr name="TextBox 4" id="5"/>
          <p:cNvSpPr txBox="true"/>
          <p:nvPr/>
        </p:nvSpPr>
        <p:spPr>
          <a:xfrm>
            <a:off x="203200" y="508000"/>
            <a:ext cx="584200" cy="990600"/>
          </a:xfrm>
          <a:prstGeom prst="rect">
            <a:avLst/>
          </a:prstGeom>
        </p:spPr>
        <p:txBody>
          <a:bodyPr anchor="ctr" rtlCol="false"/>
          <a:lstStyle/>
          <a:p>
            <a:r>
              <a:rPr lang="en-US" sz="3600" b="false">
                <a:solidFill>
                  <a:srgbClr val="404040"/>
                </a:solidFill>
                <a:latin typeface="Font Awesome 5 Free Solid"/>
              </a:rPr>
              <a:t></a:t>
            </a:r>
          </a:p>
        </p:txBody>
      </p:sp>
      <p:sp>
        <p:nvSpPr>
          <p:cNvPr name="TextBox 5" id="6"/>
          <p:cNvSpPr txBox="true"/>
          <p:nvPr/>
        </p:nvSpPr>
        <p:spPr>
          <a:xfrm>
            <a:off x="889000" y="508000"/>
            <a:ext cx="10922000" cy="990600"/>
          </a:xfrm>
          <a:prstGeom prst="rect">
            <a:avLst/>
          </a:prstGeom>
        </p:spPr>
        <p:txBody>
          <a:bodyPr anchor="ctr" rtlCol="false"/>
          <a:lstStyle/>
          <a:p>
            <a:r>
              <a:rPr lang="en-US" sz="2400" b="true">
                <a:solidFill>
                  <a:srgbClr val="404040"/>
                </a:solidFill>
                <a:latin typeface="Gotham Book"/>
              </a:rPr>
              <a:t>Admision</a:t>
            </a:r>
            <a:br>
              <a:rPr lang="en-US" sz="2400" b="true">
                <a:solidFill>
                  <a:srgbClr val="404040"/>
                </a:solidFill>
                <a:latin typeface="Gotham Book"/>
              </a:rPr>
            </a:br>
            <a:r>
              <a:rPr lang="en-US" sz="1800" b="false">
                <a:solidFill>
                  <a:srgbClr val="404040"/>
                </a:solidFill>
                <a:latin typeface="Gotham Book"/>
              </a:rPr>
              <a:t>Possible Vulnerabilities</a:t>
            </a:r>
          </a:p>
        </p:txBody>
      </p:sp>
      <p:graphicFrame>
        <p:nvGraphicFramePr>
          <p:cNvPr name="Table 6" id="7"/>
          <p:cNvGraphicFramePr>
            <a:graphicFrameLocks noGrp="true"/>
          </p:cNvGraphicFramePr>
          <p:nvPr/>
        </p:nvGraphicFramePr>
        <p:xfrm>
          <a:off x="127000" y="1651000"/>
          <a:ext cx="11811000" cy="27432000"/>
        </p:xfrm>
        <a:graphic>
          <a:graphicData uri="http://schemas.openxmlformats.org/drawingml/2006/table">
            <a:tbl>
              <a:tblPr/>
              <a:tblGrid>
                <a:gridCol w="1397000"/>
                <a:gridCol w="889000"/>
                <a:gridCol w="2667000"/>
                <a:gridCol w="889000"/>
                <a:gridCol w="5969000"/>
              </a:tblGrid>
              <a:tr h="381000"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true">
                          <a:solidFill>
                            <a:srgbClr val="FFFFFF"/>
                          </a:solidFill>
                          <a:latin typeface="Gotham Book"/>
                        </a:rPr>
                        <a:t>CVE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/>
                      <a:r>
                        <a:rPr lang="en-US" sz="1000" b="true">
                          <a:solidFill>
                            <a:srgbClr val="FFFFFF"/>
                          </a:solidFill>
                          <a:latin typeface="Gotham Book"/>
                        </a:rPr>
                        <a:t>Severity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true">
                          <a:solidFill>
                            <a:srgbClr val="FFFFFF"/>
                          </a:solidFill>
                          <a:latin typeface="Gotham Book"/>
                        </a:rPr>
                        <a:t>Component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/>
                      <a:r>
                        <a:rPr lang="en-US" sz="1000" b="true">
                          <a:solidFill>
                            <a:srgbClr val="FFFFFF"/>
                          </a:solidFill>
                          <a:latin typeface="Gotham Book"/>
                        </a:rPr>
                        <a:t>Version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true">
                          <a:solidFill>
                            <a:srgbClr val="FFFFFF"/>
                          </a:solidFill>
                          <a:latin typeface="Gotham Book"/>
                        </a:rPr>
                        <a:t>Type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04040"/>
                    </a:solidFill>
                  </a:tcPr>
                </a:tc>
              </a:tr>
              <a:tr h="381000"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>
                          <a:solidFill>
                            <a:srgbClr val="404040"/>
                          </a:solidFill>
                          <a:hlinkClick r:id="rId3" tooltip="http://web.nvd.nist.gov/view/vuln/detail?vulnId=CVE-2017-5644"/>
                        </a:rPr>
                        <a:t>CVE-2017-5644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/>
                      <a:r>
                        <a:rPr lang="en-US" sz="1000" b="false">
                          <a:solidFill>
                            <a:srgbClr val="FFFFFF"/>
                          </a:solidFill>
                          <a:latin typeface="Gotham Book"/>
                        </a:rPr>
                        <a:t>MEDIUM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60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apache-poi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*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CWE-776 Improper Restriction of Recursive Entity References in DTDs ('XML Entity Expansion')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</a:tr>
              <a:tr h="381000"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>
                          <a:solidFill>
                            <a:srgbClr val="404040"/>
                          </a:solidFill>
                          <a:hlinkClick r:id="rId4" tooltip="http://web.nvd.nist.gov/view/vuln/detail?vulnId=CVE-2019-12415"/>
                        </a:rPr>
                        <a:t>CVE-2019-12415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/>
                      <a:r>
                        <a:rPr lang="en-US" sz="1000" b="false">
                          <a:solidFill>
                            <a:srgbClr val="FFFFFF"/>
                          </a:solidFill>
                          <a:latin typeface="Gotham Book"/>
                        </a:rPr>
                        <a:t>MEDIUM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60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apache-poi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*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CWE-611 Improper Restriction of XML External Entity Reference ('XXE')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381000"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>
                          <a:solidFill>
                            <a:srgbClr val="404040"/>
                          </a:solidFill>
                          <a:hlinkClick r:id="rId5" tooltip="http://web.nvd.nist.gov/view/vuln/detail?vulnId=CVE-2019-12384"/>
                        </a:rPr>
                        <a:t>CVE-2019-12384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/>
                      <a:r>
                        <a:rPr lang="en-US" sz="1000" b="false">
                          <a:solidFill>
                            <a:srgbClr val="FFFFFF"/>
                          </a:solidFill>
                          <a:latin typeface="Gotham Book"/>
                        </a:rPr>
                        <a:t>MEDIUM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60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fasterxml-jackson-databind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*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CWE-502 Deserialization of Untrusted Data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</a:tr>
              <a:tr h="381000"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>
                          <a:solidFill>
                            <a:srgbClr val="404040"/>
                          </a:solidFill>
                          <a:hlinkClick r:id="rId6" tooltip="http://web.nvd.nist.gov/view/vuln/detail?vulnId=CVE-2019-12814"/>
                        </a:rPr>
                        <a:t>CVE-2019-12814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/>
                      <a:r>
                        <a:rPr lang="en-US" sz="1000" b="false">
                          <a:solidFill>
                            <a:srgbClr val="FFFFFF"/>
                          </a:solidFill>
                          <a:latin typeface="Gotham Book"/>
                        </a:rPr>
                        <a:t>MEDIUM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60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fasterxml-jackson-databind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*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CWE-502 Deserialization of Untrusted Data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381000"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>
                          <a:solidFill>
                            <a:srgbClr val="404040"/>
                          </a:solidFill>
                          <a:hlinkClick r:id="rId7" tooltip="http://web.nvd.nist.gov/view/vuln/detail?vulnId=CVE-2007-2379"/>
                        </a:rPr>
                        <a:t>CVE-2007-2379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/>
                      <a:r>
                        <a:rPr lang="en-US" sz="1000" b="false">
                          <a:solidFill>
                            <a:srgbClr val="FFFFFF"/>
                          </a:solidFill>
                          <a:latin typeface="Gotham Book"/>
                        </a:rPr>
                        <a:t>MEDIUM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60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jquery-jquery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*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NVD-CWE-Other null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</a:tr>
              <a:tr h="381000"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>
                          <a:solidFill>
                            <a:srgbClr val="404040"/>
                          </a:solidFill>
                          <a:hlinkClick r:id="rId8" tooltip="http://web.nvd.nist.gov/view/vuln/detail?vulnId=CVE-2015-9251"/>
                        </a:rPr>
                        <a:t>CVE-2015-9251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/>
                      <a:r>
                        <a:rPr lang="en-US" sz="1000" b="false">
                          <a:solidFill>
                            <a:srgbClr val="FFFFFF"/>
                          </a:solidFill>
                          <a:latin typeface="Gotham Book"/>
                        </a:rPr>
                        <a:t>MEDIUM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60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oracle-business_process_management_suite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11.1.1.9.0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CWE-79 Improper Neutralization of Input During Web Page Generation ('Cross-site Scripting')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381000"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>
                          <a:solidFill>
                            <a:srgbClr val="404040"/>
                          </a:solidFill>
                          <a:hlinkClick r:id="rId9" tooltip="http://web.nvd.nist.gov/view/vuln/detail?vulnId=CVE-2019-11358"/>
                        </a:rPr>
                        <a:t>CVE-2019-11358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/>
                      <a:r>
                        <a:rPr lang="en-US" sz="1000" b="false">
                          <a:solidFill>
                            <a:srgbClr val="FFFFFF"/>
                          </a:solidFill>
                          <a:latin typeface="Gotham Book"/>
                        </a:rPr>
                        <a:t>MEDIUM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60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jquery-jquery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*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CWE-79 Improper Neutralization of Input During Web Page Generation ('Cross-site Scripting')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</a:tr>
              <a:tr h="381000"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>
                          <a:solidFill>
                            <a:srgbClr val="404040"/>
                          </a:solidFill>
                          <a:hlinkClick r:id="rId10" tooltip="http://web.nvd.nist.gov/view/vuln/detail?vulnId=CVE-2020-11022"/>
                        </a:rPr>
                        <a:t>CVE-2020-11022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/>
                      <a:r>
                        <a:rPr lang="en-US" sz="1000" b="false">
                          <a:solidFill>
                            <a:srgbClr val="FFFFFF"/>
                          </a:solidFill>
                          <a:latin typeface="Gotham Book"/>
                        </a:rPr>
                        <a:t>MEDIUM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60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jquery-jquery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*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CWE-79 Improper Neutralization of Input During Web Page Generation ('Cross-site Scripting')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381000"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>
                          <a:solidFill>
                            <a:srgbClr val="404040"/>
                          </a:solidFill>
                          <a:hlinkClick r:id="rId11" tooltip="http://web.nvd.nist.gov/view/vuln/detail?vulnId=CVE-2020-11023"/>
                        </a:rPr>
                        <a:t>CVE-2020-11023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/>
                      <a:r>
                        <a:rPr lang="en-US" sz="1000" b="false">
                          <a:solidFill>
                            <a:srgbClr val="FFFFFF"/>
                          </a:solidFill>
                          <a:latin typeface="Gotham Book"/>
                        </a:rPr>
                        <a:t>MEDIUM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60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jquery-jquery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*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CWE-79 Improper Neutralization of Input During Web Page Generation ('Cross-site Scripting')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</a:tr>
              <a:tr h="381000"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>
                          <a:solidFill>
                            <a:srgbClr val="404040"/>
                          </a:solidFill>
                          <a:hlinkClick r:id="rId12" tooltip="http://web.nvd.nist.gov/view/vuln/detail?vulnId=CVE-2016-3093"/>
                        </a:rPr>
                        <a:t>CVE-2016-3093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/>
                      <a:r>
                        <a:rPr lang="en-US" sz="1000" b="false">
                          <a:solidFill>
                            <a:srgbClr val="FFFFFF"/>
                          </a:solidFill>
                          <a:latin typeface="Gotham Book"/>
                        </a:rPr>
                        <a:t>MEDIUM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60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apache-struts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2.3.4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CWE-20 Improper Input Validation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0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1" id="2"/>
          <p:cNvSpPr txBox="true"/>
          <p:nvPr/>
        </p:nvSpPr>
        <p:spPr>
          <a:xfrm>
            <a:off x="0" y="6654800"/>
            <a:ext cx="2540000" cy="317500"/>
          </a:xfrm>
          <a:prstGeom prst="rect">
            <a:avLst/>
          </a:prstGeom>
        </p:spPr>
        <p:txBody>
          <a:bodyPr anchor="t" rtlCol="false"/>
          <a:lstStyle/>
          <a:p>
            <a:r>
              <a:rPr lang="en-US" sz="900" b="false">
                <a:solidFill>
                  <a:srgbClr val="7F7F7F"/>
                </a:solidFill>
                <a:latin typeface="Gotham Book"/>
              </a:rPr>
              <a:t>2020</a:t>
            </a:r>
            <a:r>
              <a:rPr lang="en-US" sz="900" b="false">
                <a:solidFill>
                  <a:srgbClr val="7F7F7F"/>
                </a:solidFill>
                <a:latin typeface="Gotham Book"/>
              </a:rPr>
              <a:t> © CAST. All rights reserved.</a:t>
            </a:r>
          </a:p>
        </p:txBody>
      </p:sp>
      <p:sp>
        <p:nvSpPr>
          <p:cNvPr name="AutoShape 2" id="3">
            <a:hlinkClick r:id="rId2" action="ppaction://hlinksldjump"/>
          </p:cNvPr>
          <p:cNvSpPr/>
          <p:nvPr/>
        </p:nvSpPr>
        <p:spPr>
          <a:xfrm>
            <a:off x="11658600" y="6413500"/>
            <a:ext cx="406400" cy="406400"/>
          </a:xfrm>
          <a:prstGeom prst="actionButtonHome">
            <a:avLst/>
          </a:prstGeom>
          <a:ln w="12700">
            <a:solidFill>
              <a:srgbClr val="E4E4E4"/>
            </a:solidFill>
          </a:ln>
        </p:spPr>
      </p:sp>
      <p:sp>
        <p:nvSpPr>
          <p:cNvPr name="AutoShape 3" id="4"/>
          <p:cNvSpPr/>
          <p:nvPr/>
        </p:nvSpPr>
        <p:spPr>
          <a:xfrm>
            <a:off x="0" y="508000"/>
            <a:ext cx="12192000" cy="990600"/>
          </a:xfrm>
          <a:prstGeom prst="rect">
            <a:avLst/>
          </a:prstGeom>
          <a:solidFill>
            <a:srgbClr val="F2F2F2"/>
          </a:solidFill>
        </p:spPr>
      </p:sp>
      <p:sp>
        <p:nvSpPr>
          <p:cNvPr name="TextBox 4" id="5"/>
          <p:cNvSpPr txBox="true"/>
          <p:nvPr/>
        </p:nvSpPr>
        <p:spPr>
          <a:xfrm>
            <a:off x="203200" y="508000"/>
            <a:ext cx="584200" cy="990600"/>
          </a:xfrm>
          <a:prstGeom prst="rect">
            <a:avLst/>
          </a:prstGeom>
        </p:spPr>
        <p:txBody>
          <a:bodyPr anchor="ctr" rtlCol="false"/>
          <a:lstStyle/>
          <a:p>
            <a:r>
              <a:rPr lang="en-US" sz="3600" b="false">
                <a:solidFill>
                  <a:srgbClr val="404040"/>
                </a:solidFill>
                <a:latin typeface="Font Awesome 5 Free Solid"/>
              </a:rPr>
              <a:t></a:t>
            </a:r>
          </a:p>
        </p:txBody>
      </p:sp>
      <p:sp>
        <p:nvSpPr>
          <p:cNvPr name="TextBox 5" id="6"/>
          <p:cNvSpPr txBox="true"/>
          <p:nvPr/>
        </p:nvSpPr>
        <p:spPr>
          <a:xfrm>
            <a:off x="889000" y="508000"/>
            <a:ext cx="10922000" cy="990600"/>
          </a:xfrm>
          <a:prstGeom prst="rect">
            <a:avLst/>
          </a:prstGeom>
        </p:spPr>
        <p:txBody>
          <a:bodyPr anchor="ctr" rtlCol="false"/>
          <a:lstStyle/>
          <a:p>
            <a:r>
              <a:rPr lang="en-US" sz="2400" b="true">
                <a:solidFill>
                  <a:srgbClr val="404040"/>
                </a:solidFill>
                <a:latin typeface="Gotham Book"/>
              </a:rPr>
              <a:t>Admision</a:t>
            </a:r>
            <a:br>
              <a:rPr lang="en-US" sz="2400" b="true">
                <a:solidFill>
                  <a:srgbClr val="404040"/>
                </a:solidFill>
                <a:latin typeface="Gotham Book"/>
              </a:rPr>
            </a:br>
            <a:r>
              <a:rPr lang="en-US" sz="1800" b="false">
                <a:solidFill>
                  <a:srgbClr val="404040"/>
                </a:solidFill>
                <a:latin typeface="Gotham Book"/>
              </a:rPr>
              <a:t>Possible Vulnerabilities</a:t>
            </a:r>
          </a:p>
        </p:txBody>
      </p:sp>
      <p:graphicFrame>
        <p:nvGraphicFramePr>
          <p:cNvPr name="Table 6" id="7"/>
          <p:cNvGraphicFramePr>
            <a:graphicFrameLocks noGrp="true"/>
          </p:cNvGraphicFramePr>
          <p:nvPr/>
        </p:nvGraphicFramePr>
        <p:xfrm>
          <a:off x="127000" y="1651000"/>
          <a:ext cx="11811000" cy="27432000"/>
        </p:xfrm>
        <a:graphic>
          <a:graphicData uri="http://schemas.openxmlformats.org/drawingml/2006/table">
            <a:tbl>
              <a:tblPr/>
              <a:tblGrid>
                <a:gridCol w="1397000"/>
                <a:gridCol w="889000"/>
                <a:gridCol w="2667000"/>
                <a:gridCol w="889000"/>
                <a:gridCol w="5969000"/>
              </a:tblGrid>
              <a:tr h="381000"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true">
                          <a:solidFill>
                            <a:srgbClr val="FFFFFF"/>
                          </a:solidFill>
                          <a:latin typeface="Gotham Book"/>
                        </a:rPr>
                        <a:t>CVE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/>
                      <a:r>
                        <a:rPr lang="en-US" sz="1000" b="true">
                          <a:solidFill>
                            <a:srgbClr val="FFFFFF"/>
                          </a:solidFill>
                          <a:latin typeface="Gotham Book"/>
                        </a:rPr>
                        <a:t>Severity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true">
                          <a:solidFill>
                            <a:srgbClr val="FFFFFF"/>
                          </a:solidFill>
                          <a:latin typeface="Gotham Book"/>
                        </a:rPr>
                        <a:t>Component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/>
                      <a:r>
                        <a:rPr lang="en-US" sz="1000" b="true">
                          <a:solidFill>
                            <a:srgbClr val="FFFFFF"/>
                          </a:solidFill>
                          <a:latin typeface="Gotham Book"/>
                        </a:rPr>
                        <a:t>Version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true">
                          <a:solidFill>
                            <a:srgbClr val="FFFFFF"/>
                          </a:solidFill>
                          <a:latin typeface="Gotham Book"/>
                        </a:rPr>
                        <a:t>Type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04040"/>
                    </a:solidFill>
                  </a:tcPr>
                </a:tc>
              </a:tr>
              <a:tr h="381000"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>
                          <a:solidFill>
                            <a:srgbClr val="404040"/>
                          </a:solidFill>
                          <a:hlinkClick r:id="rId3" tooltip="http://web.nvd.nist.gov/view/vuln/detail?vulnId=CVE-2020-9488"/>
                        </a:rPr>
                        <a:t>CVE-2020-9488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/>
                      <a:r>
                        <a:rPr lang="en-US" sz="1000" b="false">
                          <a:solidFill>
                            <a:srgbClr val="FFFFFF"/>
                          </a:solidFill>
                          <a:latin typeface="Gotham Book"/>
                        </a:rPr>
                        <a:t>LOW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9B698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apache-log4j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*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CWE-295 Improper Certificate Validation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0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1" id="2"/>
          <p:cNvSpPr txBox="true"/>
          <p:nvPr/>
        </p:nvSpPr>
        <p:spPr>
          <a:xfrm>
            <a:off x="0" y="6654800"/>
            <a:ext cx="2540000" cy="317500"/>
          </a:xfrm>
          <a:prstGeom prst="rect">
            <a:avLst/>
          </a:prstGeom>
        </p:spPr>
        <p:txBody>
          <a:bodyPr anchor="t" rtlCol="false"/>
          <a:lstStyle/>
          <a:p>
            <a:r>
              <a:rPr lang="en-US" sz="900" b="false">
                <a:solidFill>
                  <a:srgbClr val="7F7F7F"/>
                </a:solidFill>
                <a:latin typeface="Gotham Book"/>
              </a:rPr>
              <a:t>2020</a:t>
            </a:r>
            <a:r>
              <a:rPr lang="en-US" sz="900" b="false">
                <a:solidFill>
                  <a:srgbClr val="7F7F7F"/>
                </a:solidFill>
                <a:latin typeface="Gotham Book"/>
              </a:rPr>
              <a:t> © CAST. All rights reserved.</a:t>
            </a:r>
          </a:p>
        </p:txBody>
      </p:sp>
      <p:sp>
        <p:nvSpPr>
          <p:cNvPr name="AutoShape 2" id="3">
            <a:hlinkClick r:id="rId2" action="ppaction://hlinksldjump"/>
          </p:cNvPr>
          <p:cNvSpPr/>
          <p:nvPr/>
        </p:nvSpPr>
        <p:spPr>
          <a:xfrm>
            <a:off x="11658600" y="6413500"/>
            <a:ext cx="406400" cy="406400"/>
          </a:xfrm>
          <a:prstGeom prst="actionButtonHome">
            <a:avLst/>
          </a:prstGeom>
          <a:ln w="12700">
            <a:solidFill>
              <a:srgbClr val="E4E4E4"/>
            </a:solidFill>
          </a:ln>
        </p:spPr>
      </p:sp>
      <p:sp>
        <p:nvSpPr>
          <p:cNvPr name="AutoShape 3" id="4"/>
          <p:cNvSpPr/>
          <p:nvPr/>
        </p:nvSpPr>
        <p:spPr>
          <a:xfrm>
            <a:off x="0" y="508000"/>
            <a:ext cx="12192000" cy="990600"/>
          </a:xfrm>
          <a:prstGeom prst="rect">
            <a:avLst/>
          </a:prstGeom>
          <a:solidFill>
            <a:srgbClr val="F2F2F2"/>
          </a:solidFill>
        </p:spPr>
      </p:sp>
      <p:sp>
        <p:nvSpPr>
          <p:cNvPr name="TextBox 4" id="5"/>
          <p:cNvSpPr txBox="true"/>
          <p:nvPr/>
        </p:nvSpPr>
        <p:spPr>
          <a:xfrm>
            <a:off x="203200" y="508000"/>
            <a:ext cx="584200" cy="990600"/>
          </a:xfrm>
          <a:prstGeom prst="rect">
            <a:avLst/>
          </a:prstGeom>
        </p:spPr>
        <p:txBody>
          <a:bodyPr anchor="ctr" rtlCol="false"/>
          <a:lstStyle/>
          <a:p>
            <a:r>
              <a:rPr lang="en-US" sz="3600" b="false">
                <a:solidFill>
                  <a:srgbClr val="404040"/>
                </a:solidFill>
                <a:latin typeface="Font Awesome 5 Free Solid"/>
              </a:rPr>
              <a:t></a:t>
            </a:r>
          </a:p>
        </p:txBody>
      </p:sp>
      <p:sp>
        <p:nvSpPr>
          <p:cNvPr name="TextBox 5" id="6"/>
          <p:cNvSpPr txBox="true"/>
          <p:nvPr/>
        </p:nvSpPr>
        <p:spPr>
          <a:xfrm>
            <a:off x="889000" y="508000"/>
            <a:ext cx="10922000" cy="990600"/>
          </a:xfrm>
          <a:prstGeom prst="rect">
            <a:avLst/>
          </a:prstGeom>
        </p:spPr>
        <p:txBody>
          <a:bodyPr anchor="ctr" rtlCol="false"/>
          <a:lstStyle/>
          <a:p>
            <a:r>
              <a:rPr lang="en-US" sz="2400" b="true">
                <a:solidFill>
                  <a:srgbClr val="404040"/>
                </a:solidFill>
                <a:latin typeface="Gotham Book"/>
              </a:rPr>
              <a:t>Admision</a:t>
            </a:r>
            <a:br>
              <a:rPr lang="en-US" sz="2400" b="true">
                <a:solidFill>
                  <a:srgbClr val="404040"/>
                </a:solidFill>
                <a:latin typeface="Gotham Book"/>
              </a:rPr>
            </a:br>
            <a:r>
              <a:rPr lang="en-US" sz="1800" b="false">
                <a:solidFill>
                  <a:srgbClr val="404040"/>
                </a:solidFill>
                <a:latin typeface="Gotham Book"/>
              </a:rPr>
              <a:t>License Risk</a:t>
            </a:r>
          </a:p>
        </p:txBody>
      </p:sp>
      <p:graphicFrame>
        <p:nvGraphicFramePr>
          <p:cNvPr name="Table 6" id="7"/>
          <p:cNvGraphicFramePr>
            <a:graphicFrameLocks noGrp="true"/>
          </p:cNvGraphicFramePr>
          <p:nvPr/>
        </p:nvGraphicFramePr>
        <p:xfrm>
          <a:off x="127000" y="1651000"/>
          <a:ext cx="11811000" cy="4572000"/>
        </p:xfrm>
        <a:graphic>
          <a:graphicData uri="http://schemas.openxmlformats.org/drawingml/2006/table">
            <a:tbl>
              <a:tblPr/>
              <a:tblGrid>
                <a:gridCol w="4635500"/>
                <a:gridCol w="1270000"/>
                <a:gridCol w="4635500"/>
                <a:gridCol w="1270000"/>
              </a:tblGrid>
              <a:tr h="381000"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true">
                          <a:solidFill>
                            <a:srgbClr val="FFFFFF"/>
                          </a:solidFill>
                          <a:latin typeface="Gotham Book"/>
                        </a:rPr>
                        <a:t>License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/>
                      <a:r>
                        <a:rPr lang="en-US" sz="1000" b="true">
                          <a:solidFill>
                            <a:srgbClr val="FFFFFF"/>
                          </a:solidFill>
                          <a:latin typeface="Gotham Book"/>
                        </a:rPr>
                        <a:t>Risk Profile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true">
                          <a:solidFill>
                            <a:srgbClr val="FFFFFF"/>
                          </a:solidFill>
                          <a:latin typeface="Gotham Book"/>
                        </a:rPr>
                        <a:t>Component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/>
                      <a:r>
                        <a:rPr lang="en-US" sz="1000" b="true">
                          <a:solidFill>
                            <a:srgbClr val="FFFFFF"/>
                          </a:solidFill>
                          <a:latin typeface="Gotham Book"/>
                        </a:rPr>
                        <a:t>Version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04040"/>
                    </a:solidFill>
                  </a:tcPr>
                </a:tc>
              </a:tr>
              <a:tr h="381000"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>
                          <a:solidFill>
                            <a:srgbClr val="404040"/>
                          </a:solidFill>
                          <a:hlinkClick r:id="rId3" tooltip="https://spdx.org/licenses/GPL-2.0-with-classpath-exception#licenseText/"/>
                        </a:rPr>
                        <a:t>GNU General Public License v2.0 w/Classpath exception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/>
                      <a:r>
                        <a:rPr lang="en-US" sz="1000" b="false">
                          <a:solidFill>
                            <a:srgbClr val="FFFFFF"/>
                          </a:solidFill>
                          <a:latin typeface="Gotham Book"/>
                        </a:rPr>
                        <a:t>HIGH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615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>
                          <a:solidFill>
                            <a:srgbClr val="404040"/>
                          </a:solidFill>
                          <a:hlinkClick r:id="rId4" tooltip="https://repo1.maven.org/maven2/javax/servlet/jsp/jsp-api"/>
                        </a:rPr>
                        <a:t>javax.servlet.jsp:jsp-api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2.2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</a:tr>
              <a:tr h="381000"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>
                          <a:solidFill>
                            <a:srgbClr val="404040"/>
                          </a:solidFill>
                          <a:hlinkClick r:id="rId5" tooltip="https://spdx.org/licenses/GPL-2.0-with-classpath-exception#licenseText/"/>
                        </a:rPr>
                        <a:t>GNU General Public License v2.0 w/Classpath exception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/>
                      <a:r>
                        <a:rPr lang="en-US" sz="1000" b="false">
                          <a:solidFill>
                            <a:srgbClr val="FFFFFF"/>
                          </a:solidFill>
                          <a:latin typeface="Gotham Book"/>
                        </a:rPr>
                        <a:t>HIGH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615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>
                          <a:solidFill>
                            <a:srgbClr val="404040"/>
                          </a:solidFill>
                          <a:hlinkClick r:id="rId6" tooltip="https://repo1.maven.org/maven2/com/sun/xml/bind/jaxb-xjc"/>
                        </a:rPr>
                        <a:t>com.sun.xml.bind:jaxb-xjc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2.2.6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381000"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>
                          <a:solidFill>
                            <a:srgbClr val="404040"/>
                          </a:solidFill>
                          <a:hlinkClick r:id="rId7" tooltip="https://spdx.org/licenses/GPL-3.0#licenseText/"/>
                        </a:rPr>
                        <a:t>GNU General Public License v3.0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/>
                      <a:r>
                        <a:rPr lang="en-US" sz="1000" b="false">
                          <a:solidFill>
                            <a:srgbClr val="FFFFFF"/>
                          </a:solidFill>
                          <a:latin typeface="Gotham Book"/>
                        </a:rPr>
                        <a:t>HIGH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615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>
                          <a:solidFill>
                            <a:srgbClr val="404040"/>
                          </a:solidFill>
                          <a:hlinkClick r:id="rId8" tooltip="https://github.com/jmaister/excellentexport"/>
                        </a:rPr>
                        <a:t>jmaister/excellentexport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v1.4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</a:tr>
              <a:tr h="381000"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>
                          <a:solidFill>
                            <a:srgbClr val="404040"/>
                          </a:solidFill>
                          <a:hlinkClick r:id="rId9" tooltip="https://spdx.org/licenses/LGPL-2.1#licenseText/"/>
                        </a:rPr>
                        <a:t>GNU Lesser General Public License v2.1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/>
                      <a:r>
                        <a:rPr lang="en-US" sz="1000" b="false">
                          <a:solidFill>
                            <a:srgbClr val="FFFFFF"/>
                          </a:solidFill>
                          <a:latin typeface="Gotham Book"/>
                        </a:rPr>
                        <a:t>HIGH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615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>
                          <a:solidFill>
                            <a:srgbClr val="404040"/>
                          </a:solidFill>
                          <a:hlinkClick r:id="rId10" tooltip="http://www.javassist.org/"/>
                        </a:rPr>
                        <a:t>org.javassist:javassist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3.16.1-GA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381000"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>
                          <a:solidFill>
                            <a:srgbClr val="404040"/>
                          </a:solidFill>
                          <a:hlinkClick r:id="rId11" tooltip="https://spdx.org/licenses/CDDL-1.1#licenseText/"/>
                        </a:rPr>
                        <a:t>Common Development and Distribution License 1.1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/>
                      <a:r>
                        <a:rPr lang="en-US" sz="1000" b="false">
                          <a:solidFill>
                            <a:srgbClr val="FFFFFF"/>
                          </a:solidFill>
                          <a:latin typeface="Gotham Book"/>
                        </a:rPr>
                        <a:t>MEDIUM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60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>
                          <a:solidFill>
                            <a:srgbClr val="404040"/>
                          </a:solidFill>
                          <a:hlinkClick r:id="rId12" tooltip="https://repo1.maven.org/maven2/javax/servlet/jsp/jsp-api"/>
                        </a:rPr>
                        <a:t>javax.servlet.jsp:jsp-api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2.2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</a:tr>
              <a:tr h="381000"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>
                          <a:solidFill>
                            <a:srgbClr val="404040"/>
                          </a:solidFill>
                          <a:hlinkClick r:id="rId13" tooltip="https://spdx.org/licenses/CDDL-1.1#licenseText/"/>
                        </a:rPr>
                        <a:t>Common Development and Distribution License 1.1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/>
                      <a:r>
                        <a:rPr lang="en-US" sz="1000" b="false">
                          <a:solidFill>
                            <a:srgbClr val="FFFFFF"/>
                          </a:solidFill>
                          <a:latin typeface="Gotham Book"/>
                        </a:rPr>
                        <a:t>MEDIUM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60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>
                          <a:solidFill>
                            <a:srgbClr val="404040"/>
                          </a:solidFill>
                          <a:hlinkClick r:id="rId14" tooltip="https://repo1.maven.org/maven2/com/sun/xml/bind/jaxb-xjc"/>
                        </a:rPr>
                        <a:t>com.sun.xml.bind:jaxb-xjc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2.2.6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381000"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>
                          <a:solidFill>
                            <a:srgbClr val="404040"/>
                          </a:solidFill>
                          <a:hlinkClick r:id="rId15" tooltip="https://spdx.org/licenses/CPL-1.0#licenseText/"/>
                        </a:rPr>
                        <a:t>Common Public License 1.0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/>
                      <a:r>
                        <a:rPr lang="en-US" sz="1000" b="false">
                          <a:solidFill>
                            <a:srgbClr val="FFFFFF"/>
                          </a:solidFill>
                          <a:latin typeface="Gotham Book"/>
                        </a:rPr>
                        <a:t>MEDIUM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60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>
                          <a:solidFill>
                            <a:srgbClr val="404040"/>
                          </a:solidFill>
                          <a:hlinkClick r:id="rId16" tooltip="http://sf.net/projects/wsdl4j"/>
                        </a:rPr>
                        <a:t>wsdl4j:wsdl4j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1.6.2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</a:tr>
              <a:tr h="381000"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>
                          <a:solidFill>
                            <a:srgbClr val="404040"/>
                          </a:solidFill>
                          <a:hlinkClick r:id="rId17" tooltip="https://spdx.org/licenses/CPL-1.0#licenseText/"/>
                        </a:rPr>
                        <a:t>Common Public License 1.0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/>
                      <a:r>
                        <a:rPr lang="en-US" sz="1000" b="false">
                          <a:solidFill>
                            <a:srgbClr val="FFFFFF"/>
                          </a:solidFill>
                          <a:latin typeface="Gotham Book"/>
                        </a:rPr>
                        <a:t>MEDIUM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60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>
                          <a:solidFill>
                            <a:srgbClr val="404040"/>
                          </a:solidFill>
                          <a:hlinkClick r:id="rId18" tooltip="http://junit.org"/>
                        </a:rPr>
                        <a:t>junit:junit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3.8.1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381000"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>
                          <a:solidFill>
                            <a:srgbClr val="404040"/>
                          </a:solidFill>
                          <a:hlinkClick r:id="rId19" tooltip="https://spdx.org/licenses/CC0-1.0#licenseText/"/>
                        </a:rPr>
                        <a:t>Creative Commons Zero v1.0 Universal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/>
                      <a:r>
                        <a:rPr lang="en-US" sz="1000" b="false">
                          <a:solidFill>
                            <a:srgbClr val="FFFFFF"/>
                          </a:solidFill>
                          <a:latin typeface="Gotham Book"/>
                        </a:rPr>
                        <a:t>MEDIUM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60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>
                          <a:solidFill>
                            <a:srgbClr val="404040"/>
                          </a:solidFill>
                          <a:hlinkClick r:id="rId20" tooltip="http://aopalliance.sourceforge.net"/>
                        </a:rPr>
                        <a:t>aopalliance:aopalliance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1.0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</a:tr>
              <a:tr h="381000"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>
                          <a:solidFill>
                            <a:srgbClr val="404040"/>
                          </a:solidFill>
                          <a:hlinkClick r:id="rId21" tooltip="https://spdx.org/licenses/EPL-1.0#licenseText/"/>
                        </a:rPr>
                        <a:t>Eclipse Public License 1.0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/>
                      <a:r>
                        <a:rPr lang="en-US" sz="1000" b="false">
                          <a:solidFill>
                            <a:srgbClr val="FFFFFF"/>
                          </a:solidFill>
                          <a:latin typeface="Gotham Book"/>
                        </a:rPr>
                        <a:t>MEDIUM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60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>
                          <a:solidFill>
                            <a:srgbClr val="404040"/>
                          </a:solidFill>
                          <a:hlinkClick r:id="rId22" tooltip="http://www.aspectj.org"/>
                        </a:rPr>
                        <a:t>org.aspectj:aspectjrt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1.7.4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381000"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>
                          <a:solidFill>
                            <a:srgbClr val="404040"/>
                          </a:solidFill>
                          <a:hlinkClick r:id="rId23" tooltip="https://spdx.org/licenses/EPL-1.0#licenseText/"/>
                        </a:rPr>
                        <a:t>Eclipse Public License 1.0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/>
                      <a:r>
                        <a:rPr lang="en-US" sz="1000" b="false">
                          <a:solidFill>
                            <a:srgbClr val="FFFFFF"/>
                          </a:solidFill>
                          <a:latin typeface="Gotham Book"/>
                        </a:rPr>
                        <a:t>MEDIUM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60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>
                          <a:solidFill>
                            <a:srgbClr val="404040"/>
                          </a:solidFill>
                          <a:hlinkClick r:id="rId24" tooltip="http://junit.org"/>
                        </a:rPr>
                        <a:t>junit:junit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4.12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0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1" id="2"/>
          <p:cNvSpPr txBox="true"/>
          <p:nvPr/>
        </p:nvSpPr>
        <p:spPr>
          <a:xfrm>
            <a:off x="0" y="6654800"/>
            <a:ext cx="2540000" cy="317500"/>
          </a:xfrm>
          <a:prstGeom prst="rect">
            <a:avLst/>
          </a:prstGeom>
        </p:spPr>
        <p:txBody>
          <a:bodyPr anchor="t" rtlCol="false"/>
          <a:lstStyle/>
          <a:p>
            <a:r>
              <a:rPr lang="en-US" sz="900" b="false">
                <a:solidFill>
                  <a:srgbClr val="7F7F7F"/>
                </a:solidFill>
                <a:latin typeface="Gotham Book"/>
              </a:rPr>
              <a:t>2020</a:t>
            </a:r>
            <a:r>
              <a:rPr lang="en-US" sz="900" b="false">
                <a:solidFill>
                  <a:srgbClr val="7F7F7F"/>
                </a:solidFill>
                <a:latin typeface="Gotham Book"/>
              </a:rPr>
              <a:t> © CAST. All rights reserved.</a:t>
            </a:r>
          </a:p>
        </p:txBody>
      </p:sp>
      <p:sp>
        <p:nvSpPr>
          <p:cNvPr name="AutoShape 2" id="3">
            <a:hlinkClick r:id="rId2" action="ppaction://hlinksldjump"/>
          </p:cNvPr>
          <p:cNvSpPr/>
          <p:nvPr/>
        </p:nvSpPr>
        <p:spPr>
          <a:xfrm>
            <a:off x="11658600" y="6413500"/>
            <a:ext cx="406400" cy="406400"/>
          </a:xfrm>
          <a:prstGeom prst="actionButtonHome">
            <a:avLst/>
          </a:prstGeom>
          <a:ln w="12700">
            <a:solidFill>
              <a:srgbClr val="E4E4E4"/>
            </a:solidFill>
          </a:ln>
        </p:spPr>
      </p:sp>
      <p:sp>
        <p:nvSpPr>
          <p:cNvPr name="AutoShape 3" id="4"/>
          <p:cNvSpPr/>
          <p:nvPr/>
        </p:nvSpPr>
        <p:spPr>
          <a:xfrm>
            <a:off x="0" y="508000"/>
            <a:ext cx="12192000" cy="990600"/>
          </a:xfrm>
          <a:prstGeom prst="rect">
            <a:avLst/>
          </a:prstGeom>
          <a:solidFill>
            <a:srgbClr val="F2F2F2"/>
          </a:solidFill>
        </p:spPr>
      </p:sp>
      <p:sp>
        <p:nvSpPr>
          <p:cNvPr name="TextBox 4" id="5"/>
          <p:cNvSpPr txBox="true"/>
          <p:nvPr/>
        </p:nvSpPr>
        <p:spPr>
          <a:xfrm>
            <a:off x="203200" y="508000"/>
            <a:ext cx="584200" cy="990600"/>
          </a:xfrm>
          <a:prstGeom prst="rect">
            <a:avLst/>
          </a:prstGeom>
        </p:spPr>
        <p:txBody>
          <a:bodyPr anchor="ctr" rtlCol="false"/>
          <a:lstStyle/>
          <a:p>
            <a:r>
              <a:rPr lang="en-US" sz="3600" b="false">
                <a:solidFill>
                  <a:srgbClr val="404040"/>
                </a:solidFill>
                <a:latin typeface="Font Awesome 5 Free Solid"/>
              </a:rPr>
              <a:t></a:t>
            </a:r>
          </a:p>
        </p:txBody>
      </p:sp>
      <p:sp>
        <p:nvSpPr>
          <p:cNvPr name="TextBox 5" id="6"/>
          <p:cNvSpPr txBox="true"/>
          <p:nvPr/>
        </p:nvSpPr>
        <p:spPr>
          <a:xfrm>
            <a:off x="889000" y="508000"/>
            <a:ext cx="10922000" cy="990600"/>
          </a:xfrm>
          <a:prstGeom prst="rect">
            <a:avLst/>
          </a:prstGeom>
        </p:spPr>
        <p:txBody>
          <a:bodyPr anchor="ctr" rtlCol="false"/>
          <a:lstStyle/>
          <a:p>
            <a:r>
              <a:rPr lang="en-US" sz="2400" b="true">
                <a:solidFill>
                  <a:srgbClr val="404040"/>
                </a:solidFill>
                <a:latin typeface="Gotham Book"/>
              </a:rPr>
              <a:t>Admision</a:t>
            </a:r>
            <a:br>
              <a:rPr lang="en-US" sz="2400" b="true">
                <a:solidFill>
                  <a:srgbClr val="404040"/>
                </a:solidFill>
                <a:latin typeface="Gotham Book"/>
              </a:rPr>
            </a:br>
            <a:r>
              <a:rPr lang="en-US" sz="1800" b="false">
                <a:solidFill>
                  <a:srgbClr val="404040"/>
                </a:solidFill>
                <a:latin typeface="Gotham Book"/>
              </a:rPr>
              <a:t>License Risk</a:t>
            </a:r>
          </a:p>
        </p:txBody>
      </p:sp>
      <p:graphicFrame>
        <p:nvGraphicFramePr>
          <p:cNvPr name="Table 6" id="7"/>
          <p:cNvGraphicFramePr>
            <a:graphicFrameLocks noGrp="true"/>
          </p:cNvGraphicFramePr>
          <p:nvPr/>
        </p:nvGraphicFramePr>
        <p:xfrm>
          <a:off x="127000" y="1651000"/>
          <a:ext cx="11811000" cy="4572000"/>
        </p:xfrm>
        <a:graphic>
          <a:graphicData uri="http://schemas.openxmlformats.org/drawingml/2006/table">
            <a:tbl>
              <a:tblPr/>
              <a:tblGrid>
                <a:gridCol w="4635500"/>
                <a:gridCol w="1270000"/>
                <a:gridCol w="4635500"/>
                <a:gridCol w="1270000"/>
              </a:tblGrid>
              <a:tr h="381000"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true">
                          <a:solidFill>
                            <a:srgbClr val="FFFFFF"/>
                          </a:solidFill>
                          <a:latin typeface="Gotham Book"/>
                        </a:rPr>
                        <a:t>License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/>
                      <a:r>
                        <a:rPr lang="en-US" sz="1000" b="true">
                          <a:solidFill>
                            <a:srgbClr val="FFFFFF"/>
                          </a:solidFill>
                          <a:latin typeface="Gotham Book"/>
                        </a:rPr>
                        <a:t>Risk Profile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true">
                          <a:solidFill>
                            <a:srgbClr val="FFFFFF"/>
                          </a:solidFill>
                          <a:latin typeface="Gotham Book"/>
                        </a:rPr>
                        <a:t>Component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/>
                      <a:r>
                        <a:rPr lang="en-US" sz="1000" b="true">
                          <a:solidFill>
                            <a:srgbClr val="FFFFFF"/>
                          </a:solidFill>
                          <a:latin typeface="Gotham Book"/>
                        </a:rPr>
                        <a:t>Version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04040"/>
                    </a:solidFill>
                  </a:tcPr>
                </a:tc>
              </a:tr>
              <a:tr h="381000"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>
                          <a:solidFill>
                            <a:srgbClr val="404040"/>
                          </a:solidFill>
                          <a:hlinkClick r:id="rId3" tooltip="https://spdx.org/licenses/EPL-1.0#licenseText/"/>
                        </a:rPr>
                        <a:t>Eclipse Public License 1.0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/>
                      <a:r>
                        <a:rPr lang="en-US" sz="1000" b="false">
                          <a:solidFill>
                            <a:srgbClr val="FFFFFF"/>
                          </a:solidFill>
                          <a:latin typeface="Gotham Book"/>
                        </a:rPr>
                        <a:t>MEDIUM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60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>
                          <a:solidFill>
                            <a:srgbClr val="404040"/>
                          </a:solidFill>
                          <a:hlinkClick r:id="rId4" tooltip="http://www.aspectj.org"/>
                        </a:rPr>
                        <a:t>org.aspectj:aspectjweaver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1.7.4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</a:tr>
              <a:tr h="381000"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>
                          <a:solidFill>
                            <a:srgbClr val="404040"/>
                          </a:solidFill>
                          <a:hlinkClick r:id="rId5" tooltip="https://spdx.org/licenses/MPL-1.1#licenseText/"/>
                        </a:rPr>
                        <a:t>Mozilla Public License 1.1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/>
                      <a:r>
                        <a:rPr lang="en-US" sz="1000" b="false">
                          <a:solidFill>
                            <a:srgbClr val="FFFFFF"/>
                          </a:solidFill>
                          <a:latin typeface="Gotham Book"/>
                        </a:rPr>
                        <a:t>MEDIUM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60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>
                          <a:solidFill>
                            <a:srgbClr val="404040"/>
                          </a:solidFill>
                          <a:hlinkClick r:id="rId6" tooltip="http://www.javassist.org/"/>
                        </a:rPr>
                        <a:t>org.javassist:javassist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3.16.1-GA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381000"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>
                          <a:solidFill>
                            <a:srgbClr val="404040"/>
                          </a:solidFill>
                          <a:hlinkClick r:id="rId7" tooltip="https://spdx.org/licenses/Apache-2.0#licenseText/"/>
                        </a:rPr>
                        <a:t>Apache License 2.0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/>
                      <a:r>
                        <a:rPr lang="en-US" sz="1000" b="false">
                          <a:solidFill>
                            <a:srgbClr val="FFFFFF"/>
                          </a:solidFill>
                          <a:latin typeface="Gotham Book"/>
                        </a:rPr>
                        <a:t>LOW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9B698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>
                          <a:solidFill>
                            <a:srgbClr val="404040"/>
                          </a:solidFill>
                          <a:hlinkClick r:id="rId8" tooltip="https://github.com/spring-projects/spring-framework"/>
                        </a:rPr>
                        <a:t>org.springframework:spring-aop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4.1.1.RELEASE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</a:tr>
              <a:tr h="381000"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>
                          <a:solidFill>
                            <a:srgbClr val="404040"/>
                          </a:solidFill>
                          <a:hlinkClick r:id="rId9" tooltip="https://spdx.org/licenses/Apache-2.0#licenseText/"/>
                        </a:rPr>
                        <a:t>Apache License 2.0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/>
                      <a:r>
                        <a:rPr lang="en-US" sz="1000" b="false">
                          <a:solidFill>
                            <a:srgbClr val="FFFFFF"/>
                          </a:solidFill>
                          <a:latin typeface="Gotham Book"/>
                        </a:rPr>
                        <a:t>LOW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9B698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>
                          <a:solidFill>
                            <a:srgbClr val="404040"/>
                          </a:solidFill>
                          <a:hlinkClick r:id="rId10" tooltip="https://github.com/spring-projects/spring-framework"/>
                        </a:rPr>
                        <a:t>org.springframework:spring-core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4.1.1.RELEASE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381000"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>
                          <a:solidFill>
                            <a:srgbClr val="404040"/>
                          </a:solidFill>
                          <a:hlinkClick r:id="rId11" tooltip="https://spdx.org/licenses/Apache-2.0#licenseText/"/>
                        </a:rPr>
                        <a:t>Apache License 2.0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/>
                      <a:r>
                        <a:rPr lang="en-US" sz="1000" b="false">
                          <a:solidFill>
                            <a:srgbClr val="FFFFFF"/>
                          </a:solidFill>
                          <a:latin typeface="Gotham Book"/>
                        </a:rPr>
                        <a:t>LOW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9B698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>
                          <a:solidFill>
                            <a:srgbClr val="404040"/>
                          </a:solidFill>
                          <a:hlinkClick r:id="rId12" tooltip="https://github.com/spring-projects/spring-framework"/>
                        </a:rPr>
                        <a:t>org.springframework:spring-test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4.1.5.RELEASE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</a:tr>
              <a:tr h="381000"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>
                          <a:solidFill>
                            <a:srgbClr val="404040"/>
                          </a:solidFill>
                          <a:hlinkClick r:id="rId13" tooltip="https://spdx.org/licenses/Apache-2.0#licenseText/"/>
                        </a:rPr>
                        <a:t>Apache License 2.0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/>
                      <a:r>
                        <a:rPr lang="en-US" sz="1000" b="false">
                          <a:solidFill>
                            <a:srgbClr val="FFFFFF"/>
                          </a:solidFill>
                          <a:latin typeface="Gotham Book"/>
                        </a:rPr>
                        <a:t>LOW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9B698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>
                          <a:solidFill>
                            <a:srgbClr val="404040"/>
                          </a:solidFill>
                          <a:hlinkClick r:id="rId14" tooltip="http://www.javassist.org/"/>
                        </a:rPr>
                        <a:t>org.javassist:javassist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3.16.1-GA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381000"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>
                          <a:solidFill>
                            <a:srgbClr val="404040"/>
                          </a:solidFill>
                          <a:hlinkClick r:id="rId15" tooltip="https://spdx.org/licenses/Apache-2.0#licenseText/"/>
                        </a:rPr>
                        <a:t>Apache License 2.0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/>
                      <a:r>
                        <a:rPr lang="en-US" sz="1000" b="false">
                          <a:solidFill>
                            <a:srgbClr val="FFFFFF"/>
                          </a:solidFill>
                          <a:latin typeface="Gotham Book"/>
                        </a:rPr>
                        <a:t>LOW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9B698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>
                          <a:solidFill>
                            <a:srgbClr val="404040"/>
                          </a:solidFill>
                          <a:hlinkClick r:id="rId16" tooltip="http://opensaml.org/"/>
                        </a:rPr>
                        <a:t>org.opensaml:openws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1.5.4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</a:tr>
              <a:tr h="381000"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>
                          <a:solidFill>
                            <a:srgbClr val="404040"/>
                          </a:solidFill>
                          <a:hlinkClick r:id="rId17" tooltip="https://spdx.org/licenses/Apache-2.0#licenseText/"/>
                        </a:rPr>
                        <a:t>Apache License 2.0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/>
                      <a:r>
                        <a:rPr lang="en-US" sz="1000" b="false">
                          <a:solidFill>
                            <a:srgbClr val="FFFFFF"/>
                          </a:solidFill>
                          <a:latin typeface="Gotham Book"/>
                        </a:rPr>
                        <a:t>LOW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9B698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>
                          <a:solidFill>
                            <a:srgbClr val="404040"/>
                          </a:solidFill>
                          <a:hlinkClick r:id="rId18" tooltip="http://lmax-exchange.github.com/disruptor"/>
                        </a:rPr>
                        <a:t>com.lmax:disruptor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3.3.4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381000"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>
                          <a:solidFill>
                            <a:srgbClr val="404040"/>
                          </a:solidFill>
                          <a:hlinkClick r:id="rId19" tooltip="https://spdx.org/licenses/Apache-2.0#licenseText/"/>
                        </a:rPr>
                        <a:t>Apache License 2.0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/>
                      <a:r>
                        <a:rPr lang="en-US" sz="1000" b="false">
                          <a:solidFill>
                            <a:srgbClr val="FFFFFF"/>
                          </a:solidFill>
                          <a:latin typeface="Gotham Book"/>
                        </a:rPr>
                        <a:t>LOW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9B698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>
                          <a:solidFill>
                            <a:srgbClr val="404040"/>
                          </a:solidFill>
                          <a:hlinkClick r:id="rId20" tooltip="http://www.unbescape.org"/>
                        </a:rPr>
                        <a:t>org.unbescape:unbescape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1.1.0.RELEASE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</a:tr>
              <a:tr h="381000"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>
                          <a:solidFill>
                            <a:srgbClr val="404040"/>
                          </a:solidFill>
                          <a:hlinkClick r:id="rId21" tooltip="https://spdx.org/licenses/Apache-2.0#licenseText/"/>
                        </a:rPr>
                        <a:t>Apache License 2.0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/>
                      <a:r>
                        <a:rPr lang="en-US" sz="1000" b="false">
                          <a:solidFill>
                            <a:srgbClr val="FFFFFF"/>
                          </a:solidFill>
                          <a:latin typeface="Gotham Book"/>
                        </a:rPr>
                        <a:t>LOW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9B698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>
                          <a:solidFill>
                            <a:srgbClr val="404040"/>
                          </a:solidFill>
                        </a:rPr>
                        <a:t>commons-lang:commons-lang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2.6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381000"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>
                          <a:solidFill>
                            <a:srgbClr val="404040"/>
                          </a:solidFill>
                          <a:hlinkClick r:id="rId22" tooltip="https://spdx.org/licenses/Apache-2.0#licenseText/"/>
                        </a:rPr>
                        <a:t>Apache License 2.0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/>
                      <a:r>
                        <a:rPr lang="en-US" sz="1000" b="false">
                          <a:solidFill>
                            <a:srgbClr val="FFFFFF"/>
                          </a:solidFill>
                          <a:latin typeface="Gotham Book"/>
                        </a:rPr>
                        <a:t>LOW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9B698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>
                          <a:solidFill>
                            <a:srgbClr val="404040"/>
                          </a:solidFill>
                          <a:hlinkClick r:id="rId23" tooltip="http://www.thymeleaf.org"/>
                        </a:rPr>
                        <a:t>org.thymeleaf:thymeleaf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2.1.4.RELEASE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1" id="2"/>
          <p:cNvSpPr txBox="true"/>
          <p:nvPr/>
        </p:nvSpPr>
        <p:spPr>
          <a:xfrm>
            <a:off x="0" y="6654800"/>
            <a:ext cx="2540000" cy="317500"/>
          </a:xfrm>
          <a:prstGeom prst="rect">
            <a:avLst/>
          </a:prstGeom>
        </p:spPr>
        <p:txBody>
          <a:bodyPr anchor="t" rtlCol="false"/>
          <a:lstStyle/>
          <a:p>
            <a:r>
              <a:rPr lang="en-US" sz="900" b="false">
                <a:solidFill>
                  <a:srgbClr val="7F7F7F"/>
                </a:solidFill>
                <a:latin typeface="Gotham Book"/>
              </a:rPr>
              <a:t>2020</a:t>
            </a:r>
            <a:r>
              <a:rPr lang="en-US" sz="900" b="false">
                <a:solidFill>
                  <a:srgbClr val="7F7F7F"/>
                </a:solidFill>
                <a:latin typeface="Gotham Book"/>
              </a:rPr>
              <a:t> © CAST. All rights reserved.</a:t>
            </a:r>
          </a:p>
        </p:txBody>
      </p:sp>
      <p:sp>
        <p:nvSpPr>
          <p:cNvPr name="AutoShape 2" id="3">
            <a:hlinkClick r:id="rId2" action="ppaction://hlinksldjump"/>
          </p:cNvPr>
          <p:cNvSpPr/>
          <p:nvPr/>
        </p:nvSpPr>
        <p:spPr>
          <a:xfrm>
            <a:off x="11658600" y="6413500"/>
            <a:ext cx="406400" cy="406400"/>
          </a:xfrm>
          <a:prstGeom prst="actionButtonHome">
            <a:avLst/>
          </a:prstGeom>
          <a:ln w="12700">
            <a:solidFill>
              <a:srgbClr val="E4E4E4"/>
            </a:solidFill>
          </a:ln>
        </p:spPr>
      </p:sp>
      <p:sp>
        <p:nvSpPr>
          <p:cNvPr name="AutoShape 3" id="4"/>
          <p:cNvSpPr/>
          <p:nvPr/>
        </p:nvSpPr>
        <p:spPr>
          <a:xfrm>
            <a:off x="0" y="508000"/>
            <a:ext cx="12192000" cy="990600"/>
          </a:xfrm>
          <a:prstGeom prst="rect">
            <a:avLst/>
          </a:prstGeom>
          <a:solidFill>
            <a:srgbClr val="F2F2F2"/>
          </a:solidFill>
        </p:spPr>
      </p:sp>
      <p:sp>
        <p:nvSpPr>
          <p:cNvPr name="TextBox 4" id="5"/>
          <p:cNvSpPr txBox="true"/>
          <p:nvPr/>
        </p:nvSpPr>
        <p:spPr>
          <a:xfrm>
            <a:off x="203200" y="508000"/>
            <a:ext cx="584200" cy="990600"/>
          </a:xfrm>
          <a:prstGeom prst="rect">
            <a:avLst/>
          </a:prstGeom>
        </p:spPr>
        <p:txBody>
          <a:bodyPr anchor="ctr" rtlCol="false"/>
          <a:lstStyle/>
          <a:p>
            <a:r>
              <a:rPr lang="en-US" sz="3600" b="false">
                <a:solidFill>
                  <a:srgbClr val="404040"/>
                </a:solidFill>
                <a:latin typeface="Font Awesome 5 Free Solid"/>
              </a:rPr>
              <a:t></a:t>
            </a:r>
          </a:p>
        </p:txBody>
      </p:sp>
      <p:sp>
        <p:nvSpPr>
          <p:cNvPr name="TextBox 5" id="6"/>
          <p:cNvSpPr txBox="true"/>
          <p:nvPr/>
        </p:nvSpPr>
        <p:spPr>
          <a:xfrm>
            <a:off x="889000" y="508000"/>
            <a:ext cx="10922000" cy="990600"/>
          </a:xfrm>
          <a:prstGeom prst="rect">
            <a:avLst/>
          </a:prstGeom>
        </p:spPr>
        <p:txBody>
          <a:bodyPr anchor="ctr" rtlCol="false"/>
          <a:lstStyle/>
          <a:p>
            <a:r>
              <a:rPr lang="en-US" sz="2400" b="true">
                <a:solidFill>
                  <a:srgbClr val="404040"/>
                </a:solidFill>
                <a:latin typeface="Gotham Book"/>
              </a:rPr>
              <a:t>Admision</a:t>
            </a:r>
            <a:br>
              <a:rPr lang="en-US" sz="2400" b="true">
                <a:solidFill>
                  <a:srgbClr val="404040"/>
                </a:solidFill>
                <a:latin typeface="Gotham Book"/>
              </a:rPr>
            </a:br>
            <a:r>
              <a:rPr lang="en-US" sz="1800" b="false">
                <a:solidFill>
                  <a:srgbClr val="404040"/>
                </a:solidFill>
                <a:latin typeface="Gotham Book"/>
              </a:rPr>
              <a:t>License Risk</a:t>
            </a:r>
          </a:p>
        </p:txBody>
      </p:sp>
      <p:graphicFrame>
        <p:nvGraphicFramePr>
          <p:cNvPr name="Table 6" id="7"/>
          <p:cNvGraphicFramePr>
            <a:graphicFrameLocks noGrp="true"/>
          </p:cNvGraphicFramePr>
          <p:nvPr/>
        </p:nvGraphicFramePr>
        <p:xfrm>
          <a:off x="127000" y="1651000"/>
          <a:ext cx="11811000" cy="4572000"/>
        </p:xfrm>
        <a:graphic>
          <a:graphicData uri="http://schemas.openxmlformats.org/drawingml/2006/table">
            <a:tbl>
              <a:tblPr/>
              <a:tblGrid>
                <a:gridCol w="4635500"/>
                <a:gridCol w="1270000"/>
                <a:gridCol w="4635500"/>
                <a:gridCol w="1270000"/>
              </a:tblGrid>
              <a:tr h="381000"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true">
                          <a:solidFill>
                            <a:srgbClr val="FFFFFF"/>
                          </a:solidFill>
                          <a:latin typeface="Gotham Book"/>
                        </a:rPr>
                        <a:t>License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/>
                      <a:r>
                        <a:rPr lang="en-US" sz="1000" b="true">
                          <a:solidFill>
                            <a:srgbClr val="FFFFFF"/>
                          </a:solidFill>
                          <a:latin typeface="Gotham Book"/>
                        </a:rPr>
                        <a:t>Risk Profile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true">
                          <a:solidFill>
                            <a:srgbClr val="FFFFFF"/>
                          </a:solidFill>
                          <a:latin typeface="Gotham Book"/>
                        </a:rPr>
                        <a:t>Component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/>
                      <a:r>
                        <a:rPr lang="en-US" sz="1000" b="true">
                          <a:solidFill>
                            <a:srgbClr val="FFFFFF"/>
                          </a:solidFill>
                          <a:latin typeface="Gotham Book"/>
                        </a:rPr>
                        <a:t>Version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04040"/>
                    </a:solidFill>
                  </a:tcPr>
                </a:tc>
              </a:tr>
              <a:tr h="381000"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>
                          <a:solidFill>
                            <a:srgbClr val="404040"/>
                          </a:solidFill>
                          <a:hlinkClick r:id="rId3" tooltip="https://spdx.org/licenses/Apache-2.0#licenseText/"/>
                        </a:rPr>
                        <a:t>Apache License 2.0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/>
                      <a:r>
                        <a:rPr lang="en-US" sz="1000" b="false">
                          <a:solidFill>
                            <a:srgbClr val="FFFFFF"/>
                          </a:solidFill>
                          <a:latin typeface="Gotham Book"/>
                        </a:rPr>
                        <a:t>LOW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9B698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>
                          <a:solidFill>
                            <a:srgbClr val="404040"/>
                          </a:solidFill>
                          <a:hlinkClick/>
                        </a:rPr>
                        <a:t>commons-codec:commons-codec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1.9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</a:tr>
              <a:tr h="381000"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>
                          <a:solidFill>
                            <a:srgbClr val="404040"/>
                          </a:solidFill>
                          <a:hlinkClick r:id="rId4" tooltip="https://spdx.org/licenses/Apache-2.0#licenseText/"/>
                        </a:rPr>
                        <a:t>Apache License 2.0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/>
                      <a:r>
                        <a:rPr lang="en-US" sz="1000" b="false">
                          <a:solidFill>
                            <a:srgbClr val="FFFFFF"/>
                          </a:solidFill>
                          <a:latin typeface="Gotham Book"/>
                        </a:rPr>
                        <a:t>LOW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9B698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>
                          <a:solidFill>
                            <a:srgbClr val="404040"/>
                          </a:solidFill>
                          <a:hlinkClick r:id="rId5" tooltip="https://github.com/spring-projects/spring-framework"/>
                        </a:rPr>
                        <a:t>org.springframework:spring-webmvc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4.1.1.RELEASE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381000"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>
                          <a:solidFill>
                            <a:srgbClr val="404040"/>
                          </a:solidFill>
                          <a:hlinkClick r:id="rId6" tooltip="https://spdx.org/licenses/Apache-2.0#licenseText/"/>
                        </a:rPr>
                        <a:t>Apache License 2.0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/>
                      <a:r>
                        <a:rPr lang="en-US" sz="1000" b="false">
                          <a:solidFill>
                            <a:srgbClr val="FFFFFF"/>
                          </a:solidFill>
                          <a:latin typeface="Gotham Book"/>
                        </a:rPr>
                        <a:t>LOW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9B698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>
                          <a:solidFill>
                            <a:srgbClr val="404040"/>
                          </a:solidFill>
                        </a:rPr>
                        <a:t>commons-io:commons-io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2.4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</a:tr>
              <a:tr h="381000"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>
                          <a:solidFill>
                            <a:srgbClr val="404040"/>
                          </a:solidFill>
                          <a:hlinkClick r:id="rId7" tooltip="https://spdx.org/licenses/Apache-2.0#licenseText/"/>
                        </a:rPr>
                        <a:t>Apache License 2.0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/>
                      <a:r>
                        <a:rPr lang="en-US" sz="1000" b="false">
                          <a:solidFill>
                            <a:srgbClr val="FFFFFF"/>
                          </a:solidFill>
                          <a:latin typeface="Gotham Book"/>
                        </a:rPr>
                        <a:t>LOW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9B698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>
                          <a:solidFill>
                            <a:srgbClr val="404040"/>
                          </a:solidFill>
                          <a:hlinkClick r:id="rId8" tooltip="http://hibernate.org/validator"/>
                        </a:rPr>
                        <a:t>org.hibernate:hibernate-validator-annotation-processor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4.2.0.Final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381000"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>
                          <a:solidFill>
                            <a:srgbClr val="404040"/>
                          </a:solidFill>
                          <a:hlinkClick r:id="rId9" tooltip="https://spdx.org/licenses/Apache-2.0#licenseText/"/>
                        </a:rPr>
                        <a:t>Apache License 2.0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/>
                      <a:r>
                        <a:rPr lang="en-US" sz="1000" b="false">
                          <a:solidFill>
                            <a:srgbClr val="FFFFFF"/>
                          </a:solidFill>
                          <a:latin typeface="Gotham Book"/>
                        </a:rPr>
                        <a:t>LOW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9B698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>
                          <a:solidFill>
                            <a:srgbClr val="404040"/>
                          </a:solidFill>
                          <a:hlinkClick r:id="rId10" tooltip="http://santuario.apache.org/"/>
                        </a:rPr>
                        <a:t>org.apache.santuario:xmlsec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2.0.8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</a:tr>
              <a:tr h="381000"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>
                          <a:solidFill>
                            <a:srgbClr val="404040"/>
                          </a:solidFill>
                          <a:hlinkClick r:id="rId11" tooltip="https://spdx.org/licenses/Apache-2.0#licenseText/"/>
                        </a:rPr>
                        <a:t>Apache License 2.0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/>
                      <a:r>
                        <a:rPr lang="en-US" sz="1000" b="false">
                          <a:solidFill>
                            <a:srgbClr val="FFFFFF"/>
                          </a:solidFill>
                          <a:latin typeface="Gotham Book"/>
                        </a:rPr>
                        <a:t>LOW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9B698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>
                          <a:solidFill>
                            <a:srgbClr val="404040"/>
                          </a:solidFill>
                          <a:hlinkClick r:id="rId12" tooltip="http://cxf.apache.org"/>
                        </a:rPr>
                        <a:t>org.apache.cxf:cxf-rt-transports-http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3.1.11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381000"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>
                          <a:solidFill>
                            <a:srgbClr val="404040"/>
                          </a:solidFill>
                          <a:hlinkClick r:id="rId13" tooltip="https://spdx.org/licenses/Apache-2.0#licenseText/"/>
                        </a:rPr>
                        <a:t>Apache License 2.0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/>
                      <a:r>
                        <a:rPr lang="en-US" sz="1000" b="false">
                          <a:solidFill>
                            <a:srgbClr val="FFFFFF"/>
                          </a:solidFill>
                          <a:latin typeface="Gotham Book"/>
                        </a:rPr>
                        <a:t>LOW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9B698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>
                          <a:solidFill>
                            <a:srgbClr val="404040"/>
                          </a:solidFill>
                          <a:hlinkClick r:id="rId14" tooltip="https://github.com/google/gson"/>
                        </a:rPr>
                        <a:t>com.google.code.gson:gson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2.3.1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</a:tr>
              <a:tr h="381000"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>
                          <a:solidFill>
                            <a:srgbClr val="404040"/>
                          </a:solidFill>
                          <a:hlinkClick r:id="rId15" tooltip="https://spdx.org/licenses/Apache-2.0#licenseText/"/>
                        </a:rPr>
                        <a:t>Apache License 2.0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/>
                      <a:r>
                        <a:rPr lang="en-US" sz="1000" b="false">
                          <a:solidFill>
                            <a:srgbClr val="FFFFFF"/>
                          </a:solidFill>
                          <a:latin typeface="Gotham Book"/>
                        </a:rPr>
                        <a:t>LOW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9B698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>
                          <a:solidFill>
                            <a:srgbClr val="404040"/>
                          </a:solidFill>
                          <a:hlinkClick r:id="rId16" tooltip="https://github.com/spring-projects/spring-framework"/>
                        </a:rPr>
                        <a:t>org.springframework:spring-beans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4.1.1.RELEASE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381000"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>
                          <a:solidFill>
                            <a:srgbClr val="404040"/>
                          </a:solidFill>
                          <a:hlinkClick r:id="rId17" tooltip="https://spdx.org/licenses/Apache-2.0#licenseText/"/>
                        </a:rPr>
                        <a:t>Apache License 2.0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/>
                      <a:r>
                        <a:rPr lang="en-US" sz="1000" b="false">
                          <a:solidFill>
                            <a:srgbClr val="FFFFFF"/>
                          </a:solidFill>
                          <a:latin typeface="Gotham Book"/>
                        </a:rPr>
                        <a:t>LOW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9B698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>
                          <a:solidFill>
                            <a:srgbClr val="404040"/>
                          </a:solidFill>
                          <a:hlinkClick r:id="rId18" tooltip="https://github.com/spring-projects/spring-framework"/>
                        </a:rPr>
                        <a:t>org.springframework:spring-context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4.1.1.RELEASE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</a:tr>
              <a:tr h="381000"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>
                          <a:solidFill>
                            <a:srgbClr val="404040"/>
                          </a:solidFill>
                          <a:hlinkClick r:id="rId19" tooltip="https://spdx.org/licenses/Apache-2.0#licenseText/"/>
                        </a:rPr>
                        <a:t>Apache License 2.0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/>
                      <a:r>
                        <a:rPr lang="en-US" sz="1000" b="false">
                          <a:solidFill>
                            <a:srgbClr val="FFFFFF"/>
                          </a:solidFill>
                          <a:latin typeface="Gotham Book"/>
                        </a:rPr>
                        <a:t>LOW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9B698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>
                          <a:solidFill>
                            <a:srgbClr val="404040"/>
                          </a:solidFill>
                          <a:hlinkClick r:id="rId20" tooltip="http://github.com/FasterXML/jackson"/>
                        </a:rPr>
                        <a:t>com.fasterxml.jackson.core:jackson-databind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2.9.9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381000"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>
                          <a:solidFill>
                            <a:srgbClr val="404040"/>
                          </a:solidFill>
                          <a:hlinkClick r:id="rId21" tooltip="https://spdx.org/licenses/Apache-2.0#licenseText/"/>
                        </a:rPr>
                        <a:t>Apache License 2.0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/>
                      <a:r>
                        <a:rPr lang="en-US" sz="1000" b="false">
                          <a:solidFill>
                            <a:srgbClr val="FFFFFF"/>
                          </a:solidFill>
                          <a:latin typeface="Gotham Book"/>
                        </a:rPr>
                        <a:t>LOW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9B698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>
                          <a:solidFill>
                            <a:srgbClr val="404040"/>
                          </a:solidFill>
                          <a:hlinkClick r:id="rId22" tooltip="http://cxf.apache.org"/>
                        </a:rPr>
                        <a:t>org.apache.cxf:cxf-core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3.1.11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1" id="2"/>
          <p:cNvSpPr txBox="true"/>
          <p:nvPr/>
        </p:nvSpPr>
        <p:spPr>
          <a:xfrm>
            <a:off x="0" y="6654800"/>
            <a:ext cx="2540000" cy="317500"/>
          </a:xfrm>
          <a:prstGeom prst="rect">
            <a:avLst/>
          </a:prstGeom>
        </p:spPr>
        <p:txBody>
          <a:bodyPr anchor="t" rtlCol="false"/>
          <a:lstStyle/>
          <a:p>
            <a:r>
              <a:rPr lang="en-US" sz="900" b="false">
                <a:solidFill>
                  <a:srgbClr val="7F7F7F"/>
                </a:solidFill>
                <a:latin typeface="Gotham Book"/>
              </a:rPr>
              <a:t>2020</a:t>
            </a:r>
            <a:r>
              <a:rPr lang="en-US" sz="900" b="false">
                <a:solidFill>
                  <a:srgbClr val="7F7F7F"/>
                </a:solidFill>
                <a:latin typeface="Gotham Book"/>
              </a:rPr>
              <a:t> © CAST. All rights reserved.</a:t>
            </a:r>
          </a:p>
        </p:txBody>
      </p:sp>
      <p:sp>
        <p:nvSpPr>
          <p:cNvPr name="AutoShape 2" id="3">
            <a:hlinkClick r:id="rId2" action="ppaction://hlinksldjump"/>
          </p:cNvPr>
          <p:cNvSpPr/>
          <p:nvPr/>
        </p:nvSpPr>
        <p:spPr>
          <a:xfrm>
            <a:off x="11658600" y="6413500"/>
            <a:ext cx="406400" cy="406400"/>
          </a:xfrm>
          <a:prstGeom prst="actionButtonHome">
            <a:avLst/>
          </a:prstGeom>
          <a:ln w="12700">
            <a:solidFill>
              <a:srgbClr val="E4E4E4"/>
            </a:solidFill>
          </a:ln>
        </p:spPr>
      </p:sp>
      <p:sp>
        <p:nvSpPr>
          <p:cNvPr name="AutoShape 3" id="4"/>
          <p:cNvSpPr/>
          <p:nvPr/>
        </p:nvSpPr>
        <p:spPr>
          <a:xfrm>
            <a:off x="0" y="508000"/>
            <a:ext cx="12192000" cy="990600"/>
          </a:xfrm>
          <a:prstGeom prst="rect">
            <a:avLst/>
          </a:prstGeom>
          <a:solidFill>
            <a:srgbClr val="F2F2F2"/>
          </a:solidFill>
        </p:spPr>
      </p:sp>
      <p:sp>
        <p:nvSpPr>
          <p:cNvPr name="TextBox 4" id="5"/>
          <p:cNvSpPr txBox="true"/>
          <p:nvPr/>
        </p:nvSpPr>
        <p:spPr>
          <a:xfrm>
            <a:off x="203200" y="508000"/>
            <a:ext cx="584200" cy="990600"/>
          </a:xfrm>
          <a:prstGeom prst="rect">
            <a:avLst/>
          </a:prstGeom>
        </p:spPr>
        <p:txBody>
          <a:bodyPr anchor="ctr" rtlCol="false"/>
          <a:lstStyle/>
          <a:p>
            <a:r>
              <a:rPr lang="en-US" sz="3600" b="false">
                <a:solidFill>
                  <a:srgbClr val="404040"/>
                </a:solidFill>
                <a:latin typeface="Font Awesome 5 Free Solid"/>
              </a:rPr>
              <a:t></a:t>
            </a:r>
          </a:p>
        </p:txBody>
      </p:sp>
      <p:sp>
        <p:nvSpPr>
          <p:cNvPr name="TextBox 5" id="6"/>
          <p:cNvSpPr txBox="true"/>
          <p:nvPr/>
        </p:nvSpPr>
        <p:spPr>
          <a:xfrm>
            <a:off x="889000" y="508000"/>
            <a:ext cx="10922000" cy="990600"/>
          </a:xfrm>
          <a:prstGeom prst="rect">
            <a:avLst/>
          </a:prstGeom>
        </p:spPr>
        <p:txBody>
          <a:bodyPr anchor="ctr" rtlCol="false"/>
          <a:lstStyle/>
          <a:p>
            <a:r>
              <a:rPr lang="en-US" sz="2400" b="true">
                <a:solidFill>
                  <a:srgbClr val="404040"/>
                </a:solidFill>
                <a:latin typeface="Gotham Book"/>
              </a:rPr>
              <a:t>Admision</a:t>
            </a:r>
            <a:br>
              <a:rPr lang="en-US" sz="2400" b="true">
                <a:solidFill>
                  <a:srgbClr val="404040"/>
                </a:solidFill>
                <a:latin typeface="Gotham Book"/>
              </a:rPr>
            </a:br>
            <a:r>
              <a:rPr lang="en-US" sz="1800" b="false">
                <a:solidFill>
                  <a:srgbClr val="404040"/>
                </a:solidFill>
                <a:latin typeface="Gotham Book"/>
              </a:rPr>
              <a:t>License Risk</a:t>
            </a:r>
          </a:p>
        </p:txBody>
      </p:sp>
      <p:graphicFrame>
        <p:nvGraphicFramePr>
          <p:cNvPr name="Table 6" id="7"/>
          <p:cNvGraphicFramePr>
            <a:graphicFrameLocks noGrp="true"/>
          </p:cNvGraphicFramePr>
          <p:nvPr/>
        </p:nvGraphicFramePr>
        <p:xfrm>
          <a:off x="127000" y="1651000"/>
          <a:ext cx="11811000" cy="4572000"/>
        </p:xfrm>
        <a:graphic>
          <a:graphicData uri="http://schemas.openxmlformats.org/drawingml/2006/table">
            <a:tbl>
              <a:tblPr/>
              <a:tblGrid>
                <a:gridCol w="4635500"/>
                <a:gridCol w="1270000"/>
                <a:gridCol w="4635500"/>
                <a:gridCol w="1270000"/>
              </a:tblGrid>
              <a:tr h="381000"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true">
                          <a:solidFill>
                            <a:srgbClr val="FFFFFF"/>
                          </a:solidFill>
                          <a:latin typeface="Gotham Book"/>
                        </a:rPr>
                        <a:t>License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/>
                      <a:r>
                        <a:rPr lang="en-US" sz="1000" b="true">
                          <a:solidFill>
                            <a:srgbClr val="FFFFFF"/>
                          </a:solidFill>
                          <a:latin typeface="Gotham Book"/>
                        </a:rPr>
                        <a:t>Risk Profile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true">
                          <a:solidFill>
                            <a:srgbClr val="FFFFFF"/>
                          </a:solidFill>
                          <a:latin typeface="Gotham Book"/>
                        </a:rPr>
                        <a:t>Component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/>
                      <a:r>
                        <a:rPr lang="en-US" sz="1000" b="true">
                          <a:solidFill>
                            <a:srgbClr val="FFFFFF"/>
                          </a:solidFill>
                          <a:latin typeface="Gotham Book"/>
                        </a:rPr>
                        <a:t>Version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04040"/>
                    </a:solidFill>
                  </a:tcPr>
                </a:tc>
              </a:tr>
              <a:tr h="381000"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>
                          <a:solidFill>
                            <a:srgbClr val="404040"/>
                          </a:solidFill>
                          <a:hlinkClick r:id="rId3" tooltip="https://spdx.org/licenses/Apache-2.0#licenseText/"/>
                        </a:rPr>
                        <a:t>Apache License 2.0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/>
                      <a:r>
                        <a:rPr lang="en-US" sz="1000" b="false">
                          <a:solidFill>
                            <a:srgbClr val="FFFFFF"/>
                          </a:solidFill>
                          <a:latin typeface="Gotham Book"/>
                        </a:rPr>
                        <a:t>LOW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9B698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>
                          <a:solidFill>
                            <a:srgbClr val="404040"/>
                          </a:solidFill>
                          <a:hlinkClick r:id="rId4" tooltip="http://ognl.org"/>
                        </a:rPr>
                        <a:t>ognl:ognl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3.0.8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</a:tr>
              <a:tr h="381000"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>
                          <a:solidFill>
                            <a:srgbClr val="404040"/>
                          </a:solidFill>
                          <a:hlinkClick r:id="rId5" tooltip="https://spdx.org/licenses/Apache-2.0#licenseText/"/>
                        </a:rPr>
                        <a:t>Apache License 2.0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/>
                      <a:r>
                        <a:rPr lang="en-US" sz="1000" b="false">
                          <a:solidFill>
                            <a:srgbClr val="FFFFFF"/>
                          </a:solidFill>
                          <a:latin typeface="Gotham Book"/>
                        </a:rPr>
                        <a:t>LOW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9B698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>
                          <a:solidFill>
                            <a:srgbClr val="404040"/>
                          </a:solidFill>
                        </a:rPr>
                        <a:t>commons-beanutils:commons-beanutils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1.8.3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381000"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>
                          <a:solidFill>
                            <a:srgbClr val="404040"/>
                          </a:solidFill>
                          <a:hlinkClick r:id="rId6" tooltip="https://spdx.org/licenses/Apache-2.0#licenseText/"/>
                        </a:rPr>
                        <a:t>Apache License 2.0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/>
                      <a:r>
                        <a:rPr lang="en-US" sz="1000" b="false">
                          <a:solidFill>
                            <a:srgbClr val="FFFFFF"/>
                          </a:solidFill>
                          <a:latin typeface="Gotham Book"/>
                        </a:rPr>
                        <a:t>LOW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9B698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>
                          <a:solidFill>
                            <a:srgbClr val="404040"/>
                          </a:solidFill>
                          <a:hlinkClick r:id="rId7" tooltip="https://github.com/krasa/krasa-jaxb-tools/"/>
                        </a:rPr>
                        <a:t>com.github.krasa:krasa-jaxb-tools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1.5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</a:tr>
              <a:tr h="381000"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>
                          <a:solidFill>
                            <a:srgbClr val="404040"/>
                          </a:solidFill>
                          <a:hlinkClick r:id="rId8" tooltip="https://spdx.org/licenses/Apache-2.0#licenseText/"/>
                        </a:rPr>
                        <a:t>Apache License 2.0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/>
                      <a:r>
                        <a:rPr lang="en-US" sz="1000" b="false">
                          <a:solidFill>
                            <a:srgbClr val="FFFFFF"/>
                          </a:solidFill>
                          <a:latin typeface="Gotham Book"/>
                        </a:rPr>
                        <a:t>LOW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9B698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>
                          <a:solidFill>
                            <a:srgbClr val="404040"/>
                          </a:solidFill>
                          <a:hlinkClick r:id="rId9" tooltip="http://cxf.apache.org"/>
                        </a:rPr>
                        <a:t>org.apache.cxf:cxf-rt-transports-http-jetty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3.1.11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381000"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>
                          <a:solidFill>
                            <a:srgbClr val="404040"/>
                          </a:solidFill>
                          <a:hlinkClick r:id="rId10" tooltip="https://spdx.org/licenses/Apache-2.0#licenseText/"/>
                        </a:rPr>
                        <a:t>Apache License 2.0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/>
                      <a:r>
                        <a:rPr lang="en-US" sz="1000" b="false">
                          <a:solidFill>
                            <a:srgbClr val="FFFFFF"/>
                          </a:solidFill>
                          <a:latin typeface="Gotham Book"/>
                        </a:rPr>
                        <a:t>LOW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9B698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>
                          <a:solidFill>
                            <a:srgbClr val="404040"/>
                          </a:solidFill>
                          <a:hlinkClick r:id="rId11" tooltip="https://logging.apache.org/log4j/2.x/"/>
                        </a:rPr>
                        <a:t>org.apache.logging.log4j:log4j-core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2.8.2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</a:tr>
              <a:tr h="381000"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>
                          <a:solidFill>
                            <a:srgbClr val="404040"/>
                          </a:solidFill>
                          <a:hlinkClick r:id="rId12" tooltip="https://spdx.org/licenses/Apache-2.0#licenseText/"/>
                        </a:rPr>
                        <a:t>Apache License 2.0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/>
                      <a:r>
                        <a:rPr lang="en-US" sz="1000" b="false">
                          <a:solidFill>
                            <a:srgbClr val="FFFFFF"/>
                          </a:solidFill>
                          <a:latin typeface="Gotham Book"/>
                        </a:rPr>
                        <a:t>LOW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9B698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>
                          <a:solidFill>
                            <a:srgbClr val="404040"/>
                          </a:solidFill>
                          <a:hlinkClick r:id="rId13" tooltip="http://logging.apache.org/log4j/extras"/>
                        </a:rPr>
                        <a:t>log4j:apache-log4j-extras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1.0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381000"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>
                          <a:solidFill>
                            <a:srgbClr val="404040"/>
                          </a:solidFill>
                          <a:hlinkClick r:id="rId14" tooltip="https://spdx.org/licenses/Apache-2.0#licenseText/"/>
                        </a:rPr>
                        <a:t>Apache License 2.0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/>
                      <a:r>
                        <a:rPr lang="en-US" sz="1000" b="false">
                          <a:solidFill>
                            <a:srgbClr val="FFFFFF"/>
                          </a:solidFill>
                          <a:latin typeface="Gotham Book"/>
                        </a:rPr>
                        <a:t>LOW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9B698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>
                          <a:solidFill>
                            <a:srgbClr val="404040"/>
                          </a:solidFill>
                          <a:hlinkClick r:id="rId15" tooltip="http://commons.apache.org/proper/commons-validator/"/>
                        </a:rPr>
                        <a:t>commons-validator:commons-validator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1.4.0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</a:tr>
              <a:tr h="381000"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>
                          <a:solidFill>
                            <a:srgbClr val="404040"/>
                          </a:solidFill>
                          <a:hlinkClick r:id="rId16" tooltip="https://spdx.org/licenses/Apache-2.0#licenseText/"/>
                        </a:rPr>
                        <a:t>Apache License 2.0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/>
                      <a:r>
                        <a:rPr lang="en-US" sz="1000" b="false">
                          <a:solidFill>
                            <a:srgbClr val="FFFFFF"/>
                          </a:solidFill>
                          <a:latin typeface="Gotham Book"/>
                        </a:rPr>
                        <a:t>LOW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9B698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>
                          <a:solidFill>
                            <a:srgbClr val="404040"/>
                          </a:solidFill>
                          <a:hlinkClick r:id="rId17" tooltip="http://cxf.apache.org"/>
                        </a:rPr>
                        <a:t>org.apache.cxf.xjc-utils:cxf-xjc-runtime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3.1.0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381000"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>
                          <a:solidFill>
                            <a:srgbClr val="404040"/>
                          </a:solidFill>
                          <a:hlinkClick r:id="rId18" tooltip="https://spdx.org/licenses/Apache-2.0#licenseText/"/>
                        </a:rPr>
                        <a:t>Apache License 2.0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/>
                      <a:r>
                        <a:rPr lang="en-US" sz="1000" b="false">
                          <a:solidFill>
                            <a:srgbClr val="FFFFFF"/>
                          </a:solidFill>
                          <a:latin typeface="Gotham Book"/>
                        </a:rPr>
                        <a:t>LOW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9B698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>
                          <a:solidFill>
                            <a:srgbClr val="404040"/>
                          </a:solidFill>
                          <a:hlinkClick r:id="rId19" tooltip="http://commons.apache.org/proper/commons-logging/"/>
                        </a:rPr>
                        <a:t>commons-logging:commons-logging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1.1.1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</a:tr>
              <a:tr h="381000"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>
                          <a:solidFill>
                            <a:srgbClr val="404040"/>
                          </a:solidFill>
                          <a:hlinkClick r:id="rId20" tooltip="https://spdx.org/licenses/Apache-2.0#licenseText/"/>
                        </a:rPr>
                        <a:t>Apache License 2.0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/>
                      <a:r>
                        <a:rPr lang="en-US" sz="1000" b="false">
                          <a:solidFill>
                            <a:srgbClr val="FFFFFF"/>
                          </a:solidFill>
                          <a:latin typeface="Gotham Book"/>
                        </a:rPr>
                        <a:t>LOW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9B698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>
                          <a:solidFill>
                            <a:srgbClr val="404040"/>
                          </a:solidFill>
                          <a:hlinkClick r:id="rId21" tooltip="https://www.joda.org/joda-time/"/>
                        </a:rPr>
                        <a:t>joda-time:joda-time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2.9.2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381000"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>
                          <a:solidFill>
                            <a:srgbClr val="404040"/>
                          </a:solidFill>
                          <a:hlinkClick r:id="rId22" tooltip="https://spdx.org/licenses/Apache-2.0#licenseText/"/>
                        </a:rPr>
                        <a:t>Apache License 2.0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/>
                      <a:r>
                        <a:rPr lang="en-US" sz="1000" b="false">
                          <a:solidFill>
                            <a:srgbClr val="FFFFFF"/>
                          </a:solidFill>
                          <a:latin typeface="Gotham Book"/>
                        </a:rPr>
                        <a:t>LOW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9B698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>
                          <a:solidFill>
                            <a:srgbClr val="404040"/>
                          </a:solidFill>
                          <a:hlinkClick r:id="rId23" tooltip="http://poi.apache.org/"/>
                        </a:rPr>
                        <a:t>org.apache.poi:poi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3.13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1" id="2"/>
          <p:cNvSpPr txBox="true"/>
          <p:nvPr/>
        </p:nvSpPr>
        <p:spPr>
          <a:xfrm>
            <a:off x="0" y="6654800"/>
            <a:ext cx="2540000" cy="317500"/>
          </a:xfrm>
          <a:prstGeom prst="rect">
            <a:avLst/>
          </a:prstGeom>
        </p:spPr>
        <p:txBody>
          <a:bodyPr anchor="t" rtlCol="false"/>
          <a:lstStyle/>
          <a:p>
            <a:r>
              <a:rPr lang="en-US" sz="900" b="false">
                <a:solidFill>
                  <a:srgbClr val="7F7F7F"/>
                </a:solidFill>
                <a:latin typeface="Gotham Book"/>
              </a:rPr>
              <a:t>2020</a:t>
            </a:r>
            <a:r>
              <a:rPr lang="en-US" sz="900" b="false">
                <a:solidFill>
                  <a:srgbClr val="7F7F7F"/>
                </a:solidFill>
                <a:latin typeface="Gotham Book"/>
              </a:rPr>
              <a:t> © CAST. All rights reserved.</a:t>
            </a:r>
          </a:p>
        </p:txBody>
      </p:sp>
      <p:sp>
        <p:nvSpPr>
          <p:cNvPr name="AutoShape 2" id="3">
            <a:hlinkClick r:id="rId2" action="ppaction://hlinksldjump"/>
          </p:cNvPr>
          <p:cNvSpPr/>
          <p:nvPr/>
        </p:nvSpPr>
        <p:spPr>
          <a:xfrm>
            <a:off x="11658600" y="6413500"/>
            <a:ext cx="406400" cy="406400"/>
          </a:xfrm>
          <a:prstGeom prst="actionButtonHome">
            <a:avLst/>
          </a:prstGeom>
          <a:ln w="12700">
            <a:solidFill>
              <a:srgbClr val="E4E4E4"/>
            </a:solidFill>
          </a:ln>
        </p:spPr>
      </p:sp>
      <p:sp>
        <p:nvSpPr>
          <p:cNvPr name="AutoShape 3" id="4"/>
          <p:cNvSpPr/>
          <p:nvPr/>
        </p:nvSpPr>
        <p:spPr>
          <a:xfrm>
            <a:off x="0" y="508000"/>
            <a:ext cx="12192000" cy="990600"/>
          </a:xfrm>
          <a:prstGeom prst="rect">
            <a:avLst/>
          </a:prstGeom>
          <a:solidFill>
            <a:srgbClr val="F2F2F2"/>
          </a:solidFill>
        </p:spPr>
      </p:sp>
      <p:sp>
        <p:nvSpPr>
          <p:cNvPr name="TextBox 4" id="5"/>
          <p:cNvSpPr txBox="true"/>
          <p:nvPr/>
        </p:nvSpPr>
        <p:spPr>
          <a:xfrm>
            <a:off x="203200" y="508000"/>
            <a:ext cx="584200" cy="990600"/>
          </a:xfrm>
          <a:prstGeom prst="rect">
            <a:avLst/>
          </a:prstGeom>
        </p:spPr>
        <p:txBody>
          <a:bodyPr anchor="ctr" rtlCol="false"/>
          <a:lstStyle/>
          <a:p>
            <a:r>
              <a:rPr lang="en-US" sz="3600" b="false">
                <a:solidFill>
                  <a:srgbClr val="404040"/>
                </a:solidFill>
                <a:latin typeface="Font Awesome 5 Free Solid"/>
              </a:rPr>
              <a:t></a:t>
            </a:r>
          </a:p>
        </p:txBody>
      </p:sp>
      <p:sp>
        <p:nvSpPr>
          <p:cNvPr name="TextBox 5" id="6"/>
          <p:cNvSpPr txBox="true"/>
          <p:nvPr/>
        </p:nvSpPr>
        <p:spPr>
          <a:xfrm>
            <a:off x="889000" y="508000"/>
            <a:ext cx="10922000" cy="990600"/>
          </a:xfrm>
          <a:prstGeom prst="rect">
            <a:avLst/>
          </a:prstGeom>
        </p:spPr>
        <p:txBody>
          <a:bodyPr anchor="ctr" rtlCol="false"/>
          <a:lstStyle/>
          <a:p>
            <a:r>
              <a:rPr lang="en-US" sz="2400" b="true">
                <a:solidFill>
                  <a:srgbClr val="404040"/>
                </a:solidFill>
                <a:latin typeface="Gotham Book"/>
              </a:rPr>
              <a:t>Admision</a:t>
            </a:r>
            <a:br>
              <a:rPr lang="en-US" sz="2400" b="true">
                <a:solidFill>
                  <a:srgbClr val="404040"/>
                </a:solidFill>
                <a:latin typeface="Gotham Book"/>
              </a:rPr>
            </a:br>
            <a:r>
              <a:rPr lang="en-US" sz="1800" b="false">
                <a:solidFill>
                  <a:srgbClr val="404040"/>
                </a:solidFill>
                <a:latin typeface="Gotham Book"/>
              </a:rPr>
              <a:t>License Risk</a:t>
            </a:r>
          </a:p>
        </p:txBody>
      </p:sp>
      <p:graphicFrame>
        <p:nvGraphicFramePr>
          <p:cNvPr name="Table 6" id="7"/>
          <p:cNvGraphicFramePr>
            <a:graphicFrameLocks noGrp="true"/>
          </p:cNvGraphicFramePr>
          <p:nvPr/>
        </p:nvGraphicFramePr>
        <p:xfrm>
          <a:off x="127000" y="1651000"/>
          <a:ext cx="11811000" cy="4572000"/>
        </p:xfrm>
        <a:graphic>
          <a:graphicData uri="http://schemas.openxmlformats.org/drawingml/2006/table">
            <a:tbl>
              <a:tblPr/>
              <a:tblGrid>
                <a:gridCol w="4635500"/>
                <a:gridCol w="1270000"/>
                <a:gridCol w="4635500"/>
                <a:gridCol w="1270000"/>
              </a:tblGrid>
              <a:tr h="381000"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true">
                          <a:solidFill>
                            <a:srgbClr val="FFFFFF"/>
                          </a:solidFill>
                          <a:latin typeface="Gotham Book"/>
                        </a:rPr>
                        <a:t>License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/>
                      <a:r>
                        <a:rPr lang="en-US" sz="1000" b="true">
                          <a:solidFill>
                            <a:srgbClr val="FFFFFF"/>
                          </a:solidFill>
                          <a:latin typeface="Gotham Book"/>
                        </a:rPr>
                        <a:t>Risk Profile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true">
                          <a:solidFill>
                            <a:srgbClr val="FFFFFF"/>
                          </a:solidFill>
                          <a:latin typeface="Gotham Book"/>
                        </a:rPr>
                        <a:t>Component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/>
                      <a:r>
                        <a:rPr lang="en-US" sz="1000" b="true">
                          <a:solidFill>
                            <a:srgbClr val="FFFFFF"/>
                          </a:solidFill>
                          <a:latin typeface="Gotham Book"/>
                        </a:rPr>
                        <a:t>Version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04040"/>
                    </a:solidFill>
                  </a:tcPr>
                </a:tc>
              </a:tr>
              <a:tr h="381000"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>
                          <a:solidFill>
                            <a:srgbClr val="404040"/>
                          </a:solidFill>
                          <a:hlinkClick r:id="rId3" tooltip="https://spdx.org/licenses/Apache-2.0#licenseText/"/>
                        </a:rPr>
                        <a:t>Apache License 2.0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/>
                      <a:r>
                        <a:rPr lang="en-US" sz="1000" b="false">
                          <a:solidFill>
                            <a:srgbClr val="FFFFFF"/>
                          </a:solidFill>
                          <a:latin typeface="Gotham Book"/>
                        </a:rPr>
                        <a:t>LOW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9B698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>
                          <a:solidFill>
                            <a:srgbClr val="404040"/>
                          </a:solidFill>
                          <a:hlinkClick r:id="rId4" tooltip="https://github.com/spring-projects/spring-framework"/>
                        </a:rPr>
                        <a:t>org.springframework:spring-expression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4.1.1.RELEASE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</a:tr>
              <a:tr h="381000"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>
                          <a:solidFill>
                            <a:srgbClr val="404040"/>
                          </a:solidFill>
                          <a:hlinkClick r:id="rId5" tooltip="https://spdx.org/licenses/Apache-2.0#licenseText/"/>
                        </a:rPr>
                        <a:t>Apache License 2.0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/>
                      <a:r>
                        <a:rPr lang="en-US" sz="1000" b="false">
                          <a:solidFill>
                            <a:srgbClr val="FFFFFF"/>
                          </a:solidFill>
                          <a:latin typeface="Gotham Book"/>
                        </a:rPr>
                        <a:t>LOW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9B698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>
                          <a:solidFill>
                            <a:srgbClr val="404040"/>
                          </a:solidFill>
                          <a:hlinkClick r:id="rId6" tooltip="http://spring.io/spring-security"/>
                        </a:rPr>
                        <a:t>org.springframework.security:spring-security-config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4.0.1.RELEASE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381000"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>
                          <a:solidFill>
                            <a:srgbClr val="404040"/>
                          </a:solidFill>
                          <a:hlinkClick r:id="rId7" tooltip="https://spdx.org/licenses/Apache-2.0#licenseText/"/>
                        </a:rPr>
                        <a:t>Apache License 2.0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/>
                      <a:r>
                        <a:rPr lang="en-US" sz="1000" b="false">
                          <a:solidFill>
                            <a:srgbClr val="FFFFFF"/>
                          </a:solidFill>
                          <a:latin typeface="Gotham Book"/>
                        </a:rPr>
                        <a:t>LOW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9B698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>
                          <a:solidFill>
                            <a:srgbClr val="404040"/>
                          </a:solidFill>
                          <a:hlinkClick r:id="rId8" tooltip="http://spring.io/spring-security"/>
                        </a:rPr>
                        <a:t>org.springframework.security:spring-security-web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4.0.1.RELEASE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</a:tr>
              <a:tr h="381000"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>
                          <a:solidFill>
                            <a:srgbClr val="404040"/>
                          </a:solidFill>
                          <a:hlinkClick r:id="rId9" tooltip="https://spdx.org/licenses/Apache-2.0#licenseText/"/>
                        </a:rPr>
                        <a:t>Apache License 2.0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/>
                      <a:r>
                        <a:rPr lang="en-US" sz="1000" b="false">
                          <a:solidFill>
                            <a:srgbClr val="FFFFFF"/>
                          </a:solidFill>
                          <a:latin typeface="Gotham Book"/>
                        </a:rPr>
                        <a:t>LOW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9B698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>
                          <a:solidFill>
                            <a:srgbClr val="404040"/>
                          </a:solidFill>
                          <a:hlinkClick r:id="rId10" tooltip="http://hibernate.org/validator"/>
                        </a:rPr>
                        <a:t>org.hibernate:hibernate-validator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4.2.0.Final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381000"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>
                          <a:solidFill>
                            <a:srgbClr val="404040"/>
                          </a:solidFill>
                          <a:hlinkClick r:id="rId11" tooltip="https://spdx.org/licenses/Apache-2.0#licenseText/"/>
                        </a:rPr>
                        <a:t>Apache License 2.0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/>
                      <a:r>
                        <a:rPr lang="en-US" sz="1000" b="false">
                          <a:solidFill>
                            <a:srgbClr val="FFFFFF"/>
                          </a:solidFill>
                          <a:latin typeface="Gotham Book"/>
                        </a:rPr>
                        <a:t>LOW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9B698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>
                          <a:solidFill>
                            <a:srgbClr val="404040"/>
                          </a:solidFill>
                          <a:hlinkClick r:id="rId12" tooltip="http://cxf.apache.org"/>
                        </a:rPr>
                        <a:t>org.apache.cxf:cxf-rt-frontend-jaxws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3.1.11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</a:tr>
              <a:tr h="381000"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>
                          <a:solidFill>
                            <a:srgbClr val="404040"/>
                          </a:solidFill>
                          <a:hlinkClick r:id="rId13" tooltip="https://spdx.org/licenses/Apache-2.0#licenseText/"/>
                        </a:rPr>
                        <a:t>Apache License 2.0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/>
                      <a:r>
                        <a:rPr lang="en-US" sz="1000" b="false">
                          <a:solidFill>
                            <a:srgbClr val="FFFFFF"/>
                          </a:solidFill>
                          <a:latin typeface="Gotham Book"/>
                        </a:rPr>
                        <a:t>LOW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9B698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>
                          <a:solidFill>
                            <a:srgbClr val="404040"/>
                          </a:solidFill>
                          <a:hlinkClick r:id="rId14" tooltip="https://logging.apache.org/log4j/2.x/"/>
                        </a:rPr>
                        <a:t>org.apache.logging.log4j:log4j-core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2.10.0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381000"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>
                          <a:solidFill>
                            <a:srgbClr val="404040"/>
                          </a:solidFill>
                          <a:hlinkClick r:id="rId15" tooltip="https://spdx.org/licenses/Apache-2.0#licenseText/"/>
                        </a:rPr>
                        <a:t>Apache License 2.0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/>
                      <a:r>
                        <a:rPr lang="en-US" sz="1000" b="false">
                          <a:solidFill>
                            <a:srgbClr val="FFFFFF"/>
                          </a:solidFill>
                          <a:latin typeface="Gotham Book"/>
                        </a:rPr>
                        <a:t>LOW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9B698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>
                          <a:solidFill>
                            <a:srgbClr val="404040"/>
                          </a:solidFill>
                          <a:hlinkClick r:id="rId16" tooltip="http://java.net/projects/jaxb2-commons/pages/fluent-api"/>
                        </a:rPr>
                        <a:t>org.jvnet.jaxb2_commons:jaxb2-fluent-api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3.0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</a:tr>
              <a:tr h="381000"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>
                          <a:solidFill>
                            <a:srgbClr val="404040"/>
                          </a:solidFill>
                          <a:hlinkClick r:id="rId17" tooltip="https://spdx.org/licenses/Apache-2.0#licenseText/"/>
                        </a:rPr>
                        <a:t>Apache License 2.0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/>
                      <a:r>
                        <a:rPr lang="en-US" sz="1000" b="false">
                          <a:solidFill>
                            <a:srgbClr val="FFFFFF"/>
                          </a:solidFill>
                          <a:latin typeface="Gotham Book"/>
                        </a:rPr>
                        <a:t>LOW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9B698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>
                          <a:solidFill>
                            <a:srgbClr val="404040"/>
                          </a:solidFill>
                          <a:hlinkClick r:id="rId18" tooltip="http://cxf.apache.org"/>
                        </a:rPr>
                        <a:t>org.apache.cxf.xjcplugins:cxf-xjc-ts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3.1.0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381000"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>
                          <a:solidFill>
                            <a:srgbClr val="404040"/>
                          </a:solidFill>
                          <a:hlinkClick r:id="rId19" tooltip="https://spdx.org/licenses/Apache-2.0#licenseText/"/>
                        </a:rPr>
                        <a:t>Apache License 2.0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/>
                      <a:r>
                        <a:rPr lang="en-US" sz="1000" b="false">
                          <a:solidFill>
                            <a:srgbClr val="FFFFFF"/>
                          </a:solidFill>
                          <a:latin typeface="Gotham Book"/>
                        </a:rPr>
                        <a:t>LOW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9B698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>
                          <a:solidFill>
                            <a:srgbClr val="404040"/>
                          </a:solidFill>
                          <a:hlinkClick r:id="rId20" tooltip="http://cxf.apache.org"/>
                        </a:rPr>
                        <a:t>org.apache.cxf:cxf-rt-ws-security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3.1.11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</a:tr>
              <a:tr h="381000"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>
                          <a:solidFill>
                            <a:srgbClr val="404040"/>
                          </a:solidFill>
                          <a:hlinkClick r:id="rId21" tooltip="https://spdx.org/licenses/Apache-2.0#licenseText/"/>
                        </a:rPr>
                        <a:t>Apache License 2.0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/>
                      <a:r>
                        <a:rPr lang="en-US" sz="1000" b="false">
                          <a:solidFill>
                            <a:srgbClr val="FFFFFF"/>
                          </a:solidFill>
                          <a:latin typeface="Gotham Book"/>
                        </a:rPr>
                        <a:t>LOW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9B698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>
                          <a:solidFill>
                            <a:srgbClr val="404040"/>
                          </a:solidFill>
                          <a:hlinkClick r:id="rId22" tooltip="http://logging.apache.org/log4j/1.2/"/>
                        </a:rPr>
                        <a:t>log4j:log4j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1.2.17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381000"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>
                          <a:solidFill>
                            <a:srgbClr val="404040"/>
                          </a:solidFill>
                          <a:hlinkClick r:id="rId23" tooltip="https://spdx.org/licenses/Apache-2.0#licenseText/"/>
                        </a:rPr>
                        <a:t>Apache License 2.0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/>
                      <a:r>
                        <a:rPr lang="en-US" sz="1000" b="false">
                          <a:solidFill>
                            <a:srgbClr val="FFFFFF"/>
                          </a:solidFill>
                          <a:latin typeface="Gotham Book"/>
                        </a:rPr>
                        <a:t>LOW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9B698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>
                          <a:solidFill>
                            <a:srgbClr val="404040"/>
                          </a:solidFill>
                          <a:hlinkClick r:id="rId24" tooltip="http://commons.apache.org/digester/"/>
                        </a:rPr>
                        <a:t>commons-digester:commons-digester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1.8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1" id="2"/>
          <p:cNvSpPr txBox="true"/>
          <p:nvPr/>
        </p:nvSpPr>
        <p:spPr>
          <a:xfrm>
            <a:off x="0" y="6654800"/>
            <a:ext cx="2540000" cy="317500"/>
          </a:xfrm>
          <a:prstGeom prst="rect">
            <a:avLst/>
          </a:prstGeom>
        </p:spPr>
        <p:txBody>
          <a:bodyPr anchor="t" rtlCol="false"/>
          <a:lstStyle/>
          <a:p>
            <a:r>
              <a:rPr lang="en-US" sz="900" b="false">
                <a:solidFill>
                  <a:srgbClr val="7F7F7F"/>
                </a:solidFill>
                <a:latin typeface="Gotham Book"/>
              </a:rPr>
              <a:t>2020</a:t>
            </a:r>
            <a:r>
              <a:rPr lang="en-US" sz="900" b="false">
                <a:solidFill>
                  <a:srgbClr val="7F7F7F"/>
                </a:solidFill>
                <a:latin typeface="Gotham Book"/>
              </a:rPr>
              <a:t> © CAST. All rights reserved.</a:t>
            </a:r>
          </a:p>
        </p:txBody>
      </p:sp>
      <p:sp>
        <p:nvSpPr>
          <p:cNvPr name="AutoShape 2" id="3">
            <a:hlinkClick r:id="rId2" action="ppaction://hlinksldjump"/>
          </p:cNvPr>
          <p:cNvSpPr/>
          <p:nvPr/>
        </p:nvSpPr>
        <p:spPr>
          <a:xfrm>
            <a:off x="11658600" y="6413500"/>
            <a:ext cx="406400" cy="406400"/>
          </a:xfrm>
          <a:prstGeom prst="actionButtonHome">
            <a:avLst/>
          </a:prstGeom>
          <a:ln w="12700">
            <a:solidFill>
              <a:srgbClr val="E4E4E4"/>
            </a:solidFill>
          </a:ln>
        </p:spPr>
      </p:sp>
      <p:sp>
        <p:nvSpPr>
          <p:cNvPr name="AutoShape 3" id="4"/>
          <p:cNvSpPr/>
          <p:nvPr/>
        </p:nvSpPr>
        <p:spPr>
          <a:xfrm>
            <a:off x="0" y="508000"/>
            <a:ext cx="12192000" cy="990600"/>
          </a:xfrm>
          <a:prstGeom prst="rect">
            <a:avLst/>
          </a:prstGeom>
          <a:solidFill>
            <a:srgbClr val="F2F2F2"/>
          </a:solidFill>
        </p:spPr>
      </p:sp>
      <p:sp>
        <p:nvSpPr>
          <p:cNvPr name="TextBox 4" id="5"/>
          <p:cNvSpPr txBox="true"/>
          <p:nvPr/>
        </p:nvSpPr>
        <p:spPr>
          <a:xfrm>
            <a:off x="203200" y="508000"/>
            <a:ext cx="584200" cy="990600"/>
          </a:xfrm>
          <a:prstGeom prst="rect">
            <a:avLst/>
          </a:prstGeom>
        </p:spPr>
        <p:txBody>
          <a:bodyPr anchor="ctr" rtlCol="false"/>
          <a:lstStyle/>
          <a:p>
            <a:r>
              <a:rPr lang="en-US" sz="3600" b="false">
                <a:solidFill>
                  <a:srgbClr val="404040"/>
                </a:solidFill>
                <a:latin typeface="Font Awesome 5 Free Solid"/>
              </a:rPr>
              <a:t></a:t>
            </a:r>
          </a:p>
        </p:txBody>
      </p:sp>
      <p:sp>
        <p:nvSpPr>
          <p:cNvPr name="TextBox 5" id="6"/>
          <p:cNvSpPr txBox="true"/>
          <p:nvPr/>
        </p:nvSpPr>
        <p:spPr>
          <a:xfrm>
            <a:off x="889000" y="508000"/>
            <a:ext cx="10922000" cy="990600"/>
          </a:xfrm>
          <a:prstGeom prst="rect">
            <a:avLst/>
          </a:prstGeom>
        </p:spPr>
        <p:txBody>
          <a:bodyPr anchor="ctr" rtlCol="false"/>
          <a:lstStyle/>
          <a:p>
            <a:r>
              <a:rPr lang="en-US" sz="2400" b="true">
                <a:solidFill>
                  <a:srgbClr val="404040"/>
                </a:solidFill>
                <a:latin typeface="Gotham Book"/>
              </a:rPr>
              <a:t>Admision</a:t>
            </a:r>
            <a:br>
              <a:rPr lang="en-US" sz="2400" b="true">
                <a:solidFill>
                  <a:srgbClr val="404040"/>
                </a:solidFill>
                <a:latin typeface="Gotham Book"/>
              </a:rPr>
            </a:br>
            <a:r>
              <a:rPr lang="en-US" sz="1800" b="false">
                <a:solidFill>
                  <a:srgbClr val="404040"/>
                </a:solidFill>
                <a:latin typeface="Gotham Book"/>
              </a:rPr>
              <a:t>License Risk</a:t>
            </a:r>
          </a:p>
        </p:txBody>
      </p:sp>
      <p:graphicFrame>
        <p:nvGraphicFramePr>
          <p:cNvPr name="Table 6" id="7"/>
          <p:cNvGraphicFramePr>
            <a:graphicFrameLocks noGrp="true"/>
          </p:cNvGraphicFramePr>
          <p:nvPr/>
        </p:nvGraphicFramePr>
        <p:xfrm>
          <a:off x="127000" y="1651000"/>
          <a:ext cx="11811000" cy="4572000"/>
        </p:xfrm>
        <a:graphic>
          <a:graphicData uri="http://schemas.openxmlformats.org/drawingml/2006/table">
            <a:tbl>
              <a:tblPr/>
              <a:tblGrid>
                <a:gridCol w="4635500"/>
                <a:gridCol w="1270000"/>
                <a:gridCol w="4635500"/>
                <a:gridCol w="1270000"/>
              </a:tblGrid>
              <a:tr h="381000"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true">
                          <a:solidFill>
                            <a:srgbClr val="FFFFFF"/>
                          </a:solidFill>
                          <a:latin typeface="Gotham Book"/>
                        </a:rPr>
                        <a:t>License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/>
                      <a:r>
                        <a:rPr lang="en-US" sz="1000" b="true">
                          <a:solidFill>
                            <a:srgbClr val="FFFFFF"/>
                          </a:solidFill>
                          <a:latin typeface="Gotham Book"/>
                        </a:rPr>
                        <a:t>Risk Profile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true">
                          <a:solidFill>
                            <a:srgbClr val="FFFFFF"/>
                          </a:solidFill>
                          <a:latin typeface="Gotham Book"/>
                        </a:rPr>
                        <a:t>Component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/>
                      <a:r>
                        <a:rPr lang="en-US" sz="1000" b="true">
                          <a:solidFill>
                            <a:srgbClr val="FFFFFF"/>
                          </a:solidFill>
                          <a:latin typeface="Gotham Book"/>
                        </a:rPr>
                        <a:t>Version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04040"/>
                    </a:solidFill>
                  </a:tcPr>
                </a:tc>
              </a:tr>
              <a:tr h="381000"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>
                          <a:solidFill>
                            <a:srgbClr val="404040"/>
                          </a:solidFill>
                          <a:hlinkClick r:id="rId3" tooltip="https://spdx.org/licenses/Apache-2.0#licenseText/"/>
                        </a:rPr>
                        <a:t>Apache License 2.0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/>
                      <a:r>
                        <a:rPr lang="en-US" sz="1000" b="false">
                          <a:solidFill>
                            <a:srgbClr val="FFFFFF"/>
                          </a:solidFill>
                          <a:latin typeface="Gotham Book"/>
                        </a:rPr>
                        <a:t>LOW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9B698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>
                          <a:solidFill>
                            <a:srgbClr val="404040"/>
                          </a:solidFill>
                          <a:hlinkClick r:id="rId4" tooltip="https://github.com/spring-projects/spring-framework"/>
                        </a:rPr>
                        <a:t>org.springframework:spring-web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4.1.1.RELEASE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</a:tr>
              <a:tr h="381000"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>
                          <a:solidFill>
                            <a:srgbClr val="404040"/>
                          </a:solidFill>
                          <a:hlinkClick r:id="rId5" tooltip="https://spdx.org/licenses/Apache-2.0#licenseText/"/>
                        </a:rPr>
                        <a:t>Apache License 2.0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/>
                      <a:r>
                        <a:rPr lang="en-US" sz="1000" b="false">
                          <a:solidFill>
                            <a:srgbClr val="FFFFFF"/>
                          </a:solidFill>
                          <a:latin typeface="Gotham Book"/>
                        </a:rPr>
                        <a:t>LOW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9B698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>
                          <a:solidFill>
                            <a:srgbClr val="404040"/>
                          </a:solidFill>
                          <a:hlinkClick r:id="rId6" tooltip="http://beanvalidation.org"/>
                        </a:rPr>
                        <a:t>javax.validation:validation-api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1.0.0.GA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381000"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>
                          <a:solidFill>
                            <a:srgbClr val="404040"/>
                          </a:solidFill>
                          <a:hlinkClick r:id="rId7" tooltip="https://spdx.org/licenses/Apache-2.0#licenseText/"/>
                        </a:rPr>
                        <a:t>Apache License 2.0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/>
                      <a:r>
                        <a:rPr lang="en-US" sz="1000" b="false">
                          <a:solidFill>
                            <a:srgbClr val="FFFFFF"/>
                          </a:solidFill>
                          <a:latin typeface="Gotham Book"/>
                        </a:rPr>
                        <a:t>LOW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9B698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>
                          <a:solidFill>
                            <a:srgbClr val="404040"/>
                          </a:solidFill>
                          <a:hlinkClick r:id="rId8" tooltip="http://objenesis.org"/>
                        </a:rPr>
                        <a:t>org.objenesis:objenesis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2.2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</a:tr>
              <a:tr h="381000"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>
                          <a:solidFill>
                            <a:srgbClr val="404040"/>
                          </a:solidFill>
                          <a:hlinkClick r:id="rId9" tooltip="https://spdx.org/licenses/Apache-2.0#licenseText/"/>
                        </a:rPr>
                        <a:t>Apache License 2.0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/>
                      <a:r>
                        <a:rPr lang="en-US" sz="1000" b="false">
                          <a:solidFill>
                            <a:srgbClr val="FFFFFF"/>
                          </a:solidFill>
                          <a:latin typeface="Gotham Book"/>
                        </a:rPr>
                        <a:t>LOW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9B698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>
                          <a:solidFill>
                            <a:srgbClr val="404040"/>
                          </a:solidFill>
                          <a:hlinkClick r:id="rId10" tooltip="http://easymock.org"/>
                        </a:rPr>
                        <a:t>org.easymock:easymock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3.4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381000"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>
                          <a:solidFill>
                            <a:srgbClr val="404040"/>
                          </a:solidFill>
                          <a:hlinkClick r:id="rId11" tooltip="https://spdx.org/licenses/Apache-2.0#licenseText/"/>
                        </a:rPr>
                        <a:t>Apache License 2.0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/>
                      <a:r>
                        <a:rPr lang="en-US" sz="1000" b="false">
                          <a:solidFill>
                            <a:srgbClr val="FFFFFF"/>
                          </a:solidFill>
                          <a:latin typeface="Gotham Book"/>
                        </a:rPr>
                        <a:t>LOW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9B698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>
                          <a:solidFill>
                            <a:srgbClr val="404040"/>
                          </a:solidFill>
                          <a:hlinkClick r:id="rId12" tooltip="https://github.com/spring-projects/spring-framework"/>
                        </a:rPr>
                        <a:t>org.springframework:spring-test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4.1.1.RELEASE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</a:tr>
              <a:tr h="381000"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>
                          <a:solidFill>
                            <a:srgbClr val="404040"/>
                          </a:solidFill>
                          <a:hlinkClick r:id="rId13" tooltip="https://spdx.org/licenses/Apache-2.0#licenseText/"/>
                        </a:rPr>
                        <a:t>Apache License 2.0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/>
                      <a:r>
                        <a:rPr lang="en-US" sz="1000" b="false">
                          <a:solidFill>
                            <a:srgbClr val="FFFFFF"/>
                          </a:solidFill>
                          <a:latin typeface="Gotham Book"/>
                        </a:rPr>
                        <a:t>LOW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9B698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>
                          <a:solidFill>
                            <a:srgbClr val="404040"/>
                          </a:solidFill>
                          <a:hlinkClick r:id="rId14" tooltip="http://spring.io/spring-security"/>
                        </a:rPr>
                        <a:t>org.springframework.security:spring-security-core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4.0.1.RELEASE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381000"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>
                          <a:solidFill>
                            <a:srgbClr val="404040"/>
                          </a:solidFill>
                          <a:hlinkClick r:id="rId15" tooltip="https://spdx.org/licenses/BSD-2-Clause#licenseText/"/>
                        </a:rPr>
                        <a:t>BSD 2-Clause "Simplified" License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/>
                      <a:r>
                        <a:rPr lang="en-US" sz="1000" b="false">
                          <a:solidFill>
                            <a:srgbClr val="FFFFFF"/>
                          </a:solidFill>
                          <a:latin typeface="Gotham Book"/>
                        </a:rPr>
                        <a:t>LOW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9B698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>
                          <a:solidFill>
                            <a:srgbClr val="404040"/>
                          </a:solidFill>
                          <a:hlinkClick r:id="rId16" tooltip="https://github.com/highsource/jaxb2-annotate-plugin"/>
                        </a:rPr>
                        <a:t>org.jvnet.jaxb2_commons:jaxb2-basics-annotate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1.0.4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</a:tr>
              <a:tr h="381000"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>
                          <a:solidFill>
                            <a:srgbClr val="404040"/>
                          </a:solidFill>
                          <a:hlinkClick r:id="rId17" tooltip="https://spdx.org/licenses/BSD-Family#licenseText/"/>
                        </a:rPr>
                        <a:t>BSD Licenses Family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/>
                      <a:r>
                        <a:rPr lang="en-US" sz="1000" b="false">
                          <a:solidFill>
                            <a:srgbClr val="FFFFFF"/>
                          </a:solidFill>
                          <a:latin typeface="Gotham Book"/>
                        </a:rPr>
                        <a:t>LOW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9B698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>
                          <a:solidFill>
                            <a:srgbClr val="404040"/>
                          </a:solidFill>
                          <a:hlinkClick r:id="rId18" tooltip="https://github.com/highsource/jaxb2-basics"/>
                        </a:rPr>
                        <a:t>org.jvnet.jaxb2_commons:jaxb2-basics-runtime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1.11.1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381000"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>
                          <a:solidFill>
                            <a:srgbClr val="404040"/>
                          </a:solidFill>
                          <a:hlinkClick r:id="rId19" tooltip="https://spdx.org/licenses/BSD-Family#licenseText/"/>
                        </a:rPr>
                        <a:t>BSD Licenses Family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/>
                      <a:r>
                        <a:rPr lang="en-US" sz="1000" b="false">
                          <a:solidFill>
                            <a:srgbClr val="FFFFFF"/>
                          </a:solidFill>
                          <a:latin typeface="Gotham Book"/>
                        </a:rPr>
                        <a:t>LOW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9B698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>
                          <a:solidFill>
                            <a:srgbClr val="404040"/>
                          </a:solidFill>
                          <a:hlinkClick r:id="rId20" tooltip="https://github.com/highsource/jaxb2-basics"/>
                        </a:rPr>
                        <a:t>org.jvnet.jaxb2_commons:jaxb2-basics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0.11.0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</a:tr>
              <a:tr h="381000"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>
                          <a:solidFill>
                            <a:srgbClr val="404040"/>
                          </a:solidFill>
                          <a:hlinkClick r:id="rId21" tooltip="https://spdx.org/licenses/BSD-Family#licenseText/"/>
                        </a:rPr>
                        <a:t>BSD Licenses Family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/>
                      <a:r>
                        <a:rPr lang="en-US" sz="1000" b="false">
                          <a:solidFill>
                            <a:srgbClr val="FFFFFF"/>
                          </a:solidFill>
                          <a:latin typeface="Gotham Book"/>
                        </a:rPr>
                        <a:t>LOW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9B698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>
                          <a:solidFill>
                            <a:srgbClr val="404040"/>
                          </a:solidFill>
                          <a:hlinkClick r:id="rId22" tooltip="http://hamcrest.org/JavaHamcrest/"/>
                        </a:rPr>
                        <a:t>org.hamcrest:hamcrest-core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1.3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381000"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>
                          <a:solidFill>
                            <a:srgbClr val="404040"/>
                          </a:solidFill>
                          <a:hlinkClick r:id="rId23" tooltip="https://spdx.org/licenses/ISC#licenseText/"/>
                        </a:rPr>
                        <a:t>ISC License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/>
                      <a:r>
                        <a:rPr lang="en-US" sz="1000" b="false">
                          <a:solidFill>
                            <a:srgbClr val="FFFFFF"/>
                          </a:solidFill>
                          <a:latin typeface="Gotham Book"/>
                        </a:rPr>
                        <a:t>LOW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9B698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>
                          <a:solidFill>
                            <a:srgbClr val="404040"/>
                          </a:solidFill>
                          <a:hlinkClick r:id="rId24" tooltip="https://www.npmjs.com/package/jq-page"/>
                        </a:rPr>
                        <a:t>jq-page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1.0.7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1" id="2"/>
          <p:cNvSpPr txBox="true"/>
          <p:nvPr/>
        </p:nvSpPr>
        <p:spPr>
          <a:xfrm>
            <a:off x="0" y="6654800"/>
            <a:ext cx="2540000" cy="317500"/>
          </a:xfrm>
          <a:prstGeom prst="rect">
            <a:avLst/>
          </a:prstGeom>
        </p:spPr>
        <p:txBody>
          <a:bodyPr anchor="t" rtlCol="false"/>
          <a:lstStyle/>
          <a:p>
            <a:r>
              <a:rPr lang="en-US" sz="900" b="false">
                <a:solidFill>
                  <a:srgbClr val="7F7F7F"/>
                </a:solidFill>
                <a:latin typeface="Gotham Book"/>
              </a:rPr>
              <a:t>2020</a:t>
            </a:r>
            <a:r>
              <a:rPr lang="en-US" sz="900" b="false">
                <a:solidFill>
                  <a:srgbClr val="7F7F7F"/>
                </a:solidFill>
                <a:latin typeface="Gotham Book"/>
              </a:rPr>
              <a:t> © CAST. All rights reserved.</a:t>
            </a:r>
          </a:p>
        </p:txBody>
      </p:sp>
      <p:sp>
        <p:nvSpPr>
          <p:cNvPr name="AutoShape 2" id="3">
            <a:hlinkClick r:id="rId2" action="ppaction://hlinksldjump"/>
          </p:cNvPr>
          <p:cNvSpPr/>
          <p:nvPr/>
        </p:nvSpPr>
        <p:spPr>
          <a:xfrm>
            <a:off x="11658600" y="6413500"/>
            <a:ext cx="406400" cy="406400"/>
          </a:xfrm>
          <a:prstGeom prst="actionButtonHome">
            <a:avLst/>
          </a:prstGeom>
          <a:ln w="12700">
            <a:solidFill>
              <a:srgbClr val="E4E4E4"/>
            </a:solidFill>
          </a:ln>
        </p:spPr>
      </p:sp>
      <p:sp>
        <p:nvSpPr>
          <p:cNvPr name="AutoShape 3" id="4"/>
          <p:cNvSpPr/>
          <p:nvPr/>
        </p:nvSpPr>
        <p:spPr>
          <a:xfrm>
            <a:off x="0" y="508000"/>
            <a:ext cx="12192000" cy="990600"/>
          </a:xfrm>
          <a:prstGeom prst="rect">
            <a:avLst/>
          </a:prstGeom>
          <a:solidFill>
            <a:srgbClr val="F2F2F2"/>
          </a:solidFill>
        </p:spPr>
      </p:sp>
      <p:sp>
        <p:nvSpPr>
          <p:cNvPr name="TextBox 4" id="5"/>
          <p:cNvSpPr txBox="true"/>
          <p:nvPr/>
        </p:nvSpPr>
        <p:spPr>
          <a:xfrm>
            <a:off x="203200" y="508000"/>
            <a:ext cx="584200" cy="990600"/>
          </a:xfrm>
          <a:prstGeom prst="rect">
            <a:avLst/>
          </a:prstGeom>
        </p:spPr>
        <p:txBody>
          <a:bodyPr anchor="ctr" rtlCol="false"/>
          <a:lstStyle/>
          <a:p>
            <a:r>
              <a:rPr lang="en-US" sz="3600" b="false">
                <a:solidFill>
                  <a:srgbClr val="404040"/>
                </a:solidFill>
                <a:latin typeface="Font Awesome 5 Free Solid"/>
              </a:rPr>
              <a:t></a:t>
            </a:r>
          </a:p>
        </p:txBody>
      </p:sp>
      <p:sp>
        <p:nvSpPr>
          <p:cNvPr name="TextBox 5" id="6"/>
          <p:cNvSpPr txBox="true"/>
          <p:nvPr/>
        </p:nvSpPr>
        <p:spPr>
          <a:xfrm>
            <a:off x="889000" y="508000"/>
            <a:ext cx="10922000" cy="990600"/>
          </a:xfrm>
          <a:prstGeom prst="rect">
            <a:avLst/>
          </a:prstGeom>
        </p:spPr>
        <p:txBody>
          <a:bodyPr anchor="ctr" rtlCol="false"/>
          <a:lstStyle/>
          <a:p>
            <a:r>
              <a:rPr lang="en-US" sz="2400" b="true">
                <a:solidFill>
                  <a:srgbClr val="404040"/>
                </a:solidFill>
                <a:latin typeface="Gotham Book"/>
              </a:rPr>
              <a:t>Admision</a:t>
            </a:r>
            <a:br>
              <a:rPr lang="en-US" sz="2400" b="true">
                <a:solidFill>
                  <a:srgbClr val="404040"/>
                </a:solidFill>
                <a:latin typeface="Gotham Book"/>
              </a:rPr>
            </a:br>
            <a:r>
              <a:rPr lang="en-US" sz="1800" b="false">
                <a:solidFill>
                  <a:srgbClr val="404040"/>
                </a:solidFill>
                <a:latin typeface="Gotham Book"/>
              </a:rPr>
              <a:t>License Risk</a:t>
            </a:r>
          </a:p>
        </p:txBody>
      </p:sp>
      <p:graphicFrame>
        <p:nvGraphicFramePr>
          <p:cNvPr name="Table 6" id="7"/>
          <p:cNvGraphicFramePr>
            <a:graphicFrameLocks noGrp="true"/>
          </p:cNvGraphicFramePr>
          <p:nvPr/>
        </p:nvGraphicFramePr>
        <p:xfrm>
          <a:off x="127000" y="1651000"/>
          <a:ext cx="11811000" cy="4572000"/>
        </p:xfrm>
        <a:graphic>
          <a:graphicData uri="http://schemas.openxmlformats.org/drawingml/2006/table">
            <a:tbl>
              <a:tblPr/>
              <a:tblGrid>
                <a:gridCol w="4635500"/>
                <a:gridCol w="1270000"/>
                <a:gridCol w="4635500"/>
                <a:gridCol w="1270000"/>
              </a:tblGrid>
              <a:tr h="381000"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true">
                          <a:solidFill>
                            <a:srgbClr val="FFFFFF"/>
                          </a:solidFill>
                          <a:latin typeface="Gotham Book"/>
                        </a:rPr>
                        <a:t>License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/>
                      <a:r>
                        <a:rPr lang="en-US" sz="1000" b="true">
                          <a:solidFill>
                            <a:srgbClr val="FFFFFF"/>
                          </a:solidFill>
                          <a:latin typeface="Gotham Book"/>
                        </a:rPr>
                        <a:t>Risk Profile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true">
                          <a:solidFill>
                            <a:srgbClr val="FFFFFF"/>
                          </a:solidFill>
                          <a:latin typeface="Gotham Book"/>
                        </a:rPr>
                        <a:t>Component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/>
                      <a:r>
                        <a:rPr lang="en-US" sz="1000" b="true">
                          <a:solidFill>
                            <a:srgbClr val="FFFFFF"/>
                          </a:solidFill>
                          <a:latin typeface="Gotham Book"/>
                        </a:rPr>
                        <a:t>Version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04040"/>
                    </a:solidFill>
                  </a:tcPr>
                </a:tc>
              </a:tr>
              <a:tr h="381000"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>
                          <a:solidFill>
                            <a:srgbClr val="404040"/>
                          </a:solidFill>
                          <a:hlinkClick r:id="rId3" tooltip="https://spdx.org/licenses/ISC#licenseText/"/>
                        </a:rPr>
                        <a:t>ISC License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/>
                      <a:r>
                        <a:rPr lang="en-US" sz="1000" b="false">
                          <a:solidFill>
                            <a:srgbClr val="FFFFFF"/>
                          </a:solidFill>
                          <a:latin typeface="Gotham Book"/>
                        </a:rPr>
                        <a:t>LOW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9B698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>
                          <a:solidFill>
                            <a:srgbClr val="404040"/>
                          </a:solidFill>
                          <a:hlinkClick r:id="rId4" tooltip="https://www.npmjs.com/package/yu-starter-kit"/>
                        </a:rPr>
                        <a:t>yu-starter-kit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0.0.1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</a:tr>
              <a:tr h="381000"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>
                          <a:solidFill>
                            <a:srgbClr val="404040"/>
                          </a:solidFill>
                          <a:hlinkClick r:id="rId5" tooltip="https://spdx.org/licenses/ISC#licenseText/"/>
                        </a:rPr>
                        <a:t>ISC License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/>
                      <a:r>
                        <a:rPr lang="en-US" sz="1000" b="false">
                          <a:solidFill>
                            <a:srgbClr val="FFFFFF"/>
                          </a:solidFill>
                          <a:latin typeface="Gotham Book"/>
                        </a:rPr>
                        <a:t>LOW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9B698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>
                          <a:solidFill>
                            <a:srgbClr val="404040"/>
                          </a:solidFill>
                          <a:hlinkClick r:id="rId6" tooltip="https://www.npmjs.com/package/yg_bootstrap-datetimepicker.min.js"/>
                        </a:rPr>
                        <a:t>yg_bootstrap-datetimepicker.min.js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4.17.37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381000"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>
                          <a:solidFill>
                            <a:srgbClr val="404040"/>
                          </a:solidFill>
                          <a:hlinkClick r:id="rId7" tooltip="https://spdx.org/licenses/MIT#licenseText/"/>
                        </a:rPr>
                        <a:t>MIT License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/>
                      <a:r>
                        <a:rPr lang="en-US" sz="1000" b="false">
                          <a:solidFill>
                            <a:srgbClr val="FFFFFF"/>
                          </a:solidFill>
                          <a:latin typeface="Gotham Book"/>
                        </a:rPr>
                        <a:t>LOW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9B698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>
                          <a:solidFill>
                            <a:srgbClr val="404040"/>
                          </a:solidFill>
                          <a:hlinkClick r:id="rId8" tooltip="http://www.slf4j.org"/>
                        </a:rPr>
                        <a:t>org.slf4j:slf4j-api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1.7.12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</a:tr>
              <a:tr h="381000"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>
                          <a:solidFill>
                            <a:srgbClr val="404040"/>
                          </a:solidFill>
                          <a:hlinkClick r:id="rId9" tooltip="https://spdx.org/licenses/MIT#licenseText/"/>
                        </a:rPr>
                        <a:t>MIT License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/>
                      <a:r>
                        <a:rPr lang="en-US" sz="1000" b="false">
                          <a:solidFill>
                            <a:srgbClr val="FFFFFF"/>
                          </a:solidFill>
                          <a:latin typeface="Gotham Book"/>
                        </a:rPr>
                        <a:t>LOW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9B698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>
                          <a:solidFill>
                            <a:srgbClr val="404040"/>
                          </a:solidFill>
                          <a:hlinkClick r:id="rId10" tooltip="http://www.slf4j.org"/>
                        </a:rPr>
                        <a:t>org.slf4j:slf4j-simple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1.7.12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381000"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>
                          <a:solidFill>
                            <a:srgbClr val="404040"/>
                          </a:solidFill>
                          <a:hlinkClick r:id="rId11" tooltip="https://spdx.org/licenses/MIT#licenseText/"/>
                        </a:rPr>
                        <a:t>MIT License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/>
                      <a:r>
                        <a:rPr lang="en-US" sz="1000" b="false">
                          <a:solidFill>
                            <a:srgbClr val="FFFFFF"/>
                          </a:solidFill>
                          <a:latin typeface="Gotham Book"/>
                        </a:rPr>
                        <a:t>LOW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9B698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>
                          <a:solidFill>
                            <a:srgbClr val="404040"/>
                          </a:solidFill>
                          <a:hlinkClick r:id="rId12" tooltip="http://www.mockito.org"/>
                        </a:rPr>
                        <a:t>org.mockito:mockito-all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1.9.5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</a:tr>
              <a:tr h="381000"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>
                          <a:solidFill>
                            <a:srgbClr val="404040"/>
                          </a:solidFill>
                          <a:hlinkClick r:id="rId13" tooltip="https://spdx.org/licenses/MIT#licenseText/"/>
                        </a:rPr>
                        <a:t>MIT License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/>
                      <a:r>
                        <a:rPr lang="en-US" sz="1000" b="false">
                          <a:solidFill>
                            <a:srgbClr val="FFFFFF"/>
                          </a:solidFill>
                          <a:latin typeface="Gotham Book"/>
                        </a:rPr>
                        <a:t>LOW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9B698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>
                          <a:solidFill>
                            <a:srgbClr val="404040"/>
                          </a:solidFill>
                          <a:hlinkClick r:id="rId14" tooltip="http://www.slf4j.org"/>
                        </a:rPr>
                        <a:t>org.slf4j:slf4j-log4j12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1.7.25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381000"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>
                          <a:solidFill>
                            <a:srgbClr val="404040"/>
                          </a:solidFill>
                          <a:hlinkClick r:id="rId15" tooltip="https://spdx.org/licenses/MIT#licenseText/"/>
                        </a:rPr>
                        <a:t>MIT License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/>
                      <a:r>
                        <a:rPr lang="en-US" sz="1000" b="false">
                          <a:solidFill>
                            <a:srgbClr val="FFFFFF"/>
                          </a:solidFill>
                          <a:latin typeface="Gotham Book"/>
                        </a:rPr>
                        <a:t>LOW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9B698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>
                          <a:solidFill>
                            <a:srgbClr val="404040"/>
                          </a:solidFill>
                          <a:hlinkClick r:id="rId16" tooltip="http://www.slf4j.org"/>
                        </a:rPr>
                        <a:t>org.slf4j:jcl-over-slf4j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1.7.12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</a:tr>
              <a:tr h="381000"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>
                          <a:solidFill>
                            <a:srgbClr val="404040"/>
                          </a:solidFill>
                          <a:hlinkClick r:id="rId17" tooltip="https://spdx.org/licenses/MIT#licenseText/"/>
                        </a:rPr>
                        <a:t>MIT License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/>
                      <a:r>
                        <a:rPr lang="en-US" sz="1000" b="false">
                          <a:solidFill>
                            <a:srgbClr val="FFFFFF"/>
                          </a:solidFill>
                          <a:latin typeface="Gotham Book"/>
                        </a:rPr>
                        <a:t>LOW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9B698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>
                          <a:solidFill>
                            <a:srgbClr val="404040"/>
                          </a:solidFill>
                          <a:hlinkClick r:id="rId18" tooltip="http://www.slf4j.org"/>
                        </a:rPr>
                        <a:t>org.slf4j:slf4j-api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1.7.25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381000"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>
                          <a:solidFill>
                            <a:srgbClr val="404040"/>
                          </a:solidFill>
                          <a:hlinkClick r:id="rId19" tooltip="https://spdx.org/licenses/MIT#licenseText/"/>
                        </a:rPr>
                        <a:t>MIT License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/>
                      <a:r>
                        <a:rPr lang="en-US" sz="1000" b="false">
                          <a:solidFill>
                            <a:srgbClr val="FFFFFF"/>
                          </a:solidFill>
                          <a:latin typeface="Gotham Book"/>
                        </a:rPr>
                        <a:t>LOW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9B698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>
                          <a:solidFill>
                            <a:srgbClr val="404040"/>
                          </a:solidFill>
                          <a:hlinkClick r:id="rId20" tooltip="https://www.npmjs.com/package/jquery"/>
                        </a:rPr>
                        <a:t>jquery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1.11.3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</a:tr>
              <a:tr h="381000"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>
                          <a:solidFill>
                            <a:srgbClr val="404040"/>
                          </a:solidFill>
                          <a:hlinkClick r:id="rId21" tooltip="https://spdx.org/licenses/MIT#licenseText/"/>
                        </a:rPr>
                        <a:t>MIT License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/>
                      <a:r>
                        <a:rPr lang="en-US" sz="1000" b="false">
                          <a:solidFill>
                            <a:srgbClr val="FFFFFF"/>
                          </a:solidFill>
                          <a:latin typeface="Gotham Book"/>
                        </a:rPr>
                        <a:t>LOW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9B698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>
                          <a:solidFill>
                            <a:srgbClr val="404040"/>
                          </a:solidFill>
                          <a:hlinkClick r:id="rId22" tooltip="http://www.slf4j.org"/>
                        </a:rPr>
                        <a:t>org.slf4j:slf4j-log4j12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1.6.1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381000"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>
                          <a:solidFill>
                            <a:srgbClr val="404040"/>
                          </a:solidFill>
                          <a:hlinkClick r:id="rId23" tooltip="https://spdx.org/licenses/MIT#licenseText/"/>
                        </a:rPr>
                        <a:t>MIT License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/>
                      <a:r>
                        <a:rPr lang="en-US" sz="1000" b="false">
                          <a:solidFill>
                            <a:srgbClr val="FFFFFF"/>
                          </a:solidFill>
                          <a:latin typeface="Gotham Book"/>
                        </a:rPr>
                        <a:t>LOW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9B698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>
                          <a:solidFill>
                            <a:srgbClr val="404040"/>
                          </a:solidFill>
                          <a:hlinkClick r:id="rId24" tooltip="https://www.npmjs.com/package/bim-photo-upload"/>
                        </a:rPr>
                        <a:t>bim-photo-upload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1.0.2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1" id="2"/>
          <p:cNvSpPr txBox="true"/>
          <p:nvPr/>
        </p:nvSpPr>
        <p:spPr>
          <a:xfrm>
            <a:off x="0" y="6654800"/>
            <a:ext cx="2540000" cy="317500"/>
          </a:xfrm>
          <a:prstGeom prst="rect">
            <a:avLst/>
          </a:prstGeom>
        </p:spPr>
        <p:txBody>
          <a:bodyPr anchor="t" rtlCol="false"/>
          <a:lstStyle/>
          <a:p>
            <a:r>
              <a:rPr lang="en-US" sz="900" b="false">
                <a:solidFill>
                  <a:srgbClr val="7F7F7F"/>
                </a:solidFill>
                <a:latin typeface="Gotham Book"/>
              </a:rPr>
              <a:t>2020</a:t>
            </a:r>
            <a:r>
              <a:rPr lang="en-US" sz="900" b="false">
                <a:solidFill>
                  <a:srgbClr val="7F7F7F"/>
                </a:solidFill>
                <a:latin typeface="Gotham Book"/>
              </a:rPr>
              <a:t> © CAST. All rights reserved.</a:t>
            </a:r>
          </a:p>
        </p:txBody>
      </p:sp>
      <p:sp>
        <p:nvSpPr>
          <p:cNvPr name="AutoShape 2" id="3">
            <a:hlinkClick r:id="rId2" action="ppaction://hlinksldjump"/>
          </p:cNvPr>
          <p:cNvSpPr/>
          <p:nvPr/>
        </p:nvSpPr>
        <p:spPr>
          <a:xfrm>
            <a:off x="11658600" y="6413500"/>
            <a:ext cx="406400" cy="406400"/>
          </a:xfrm>
          <a:prstGeom prst="actionButtonHome">
            <a:avLst/>
          </a:prstGeom>
          <a:ln w="12700">
            <a:solidFill>
              <a:srgbClr val="E4E4E4"/>
            </a:solidFill>
          </a:ln>
        </p:spPr>
      </p:sp>
      <p:sp>
        <p:nvSpPr>
          <p:cNvPr name="AutoShape 3" id="4"/>
          <p:cNvSpPr/>
          <p:nvPr/>
        </p:nvSpPr>
        <p:spPr>
          <a:xfrm>
            <a:off x="0" y="508000"/>
            <a:ext cx="12192000" cy="990600"/>
          </a:xfrm>
          <a:prstGeom prst="rect">
            <a:avLst/>
          </a:prstGeom>
          <a:solidFill>
            <a:srgbClr val="F2F2F2"/>
          </a:solidFill>
        </p:spPr>
      </p:sp>
      <p:sp>
        <p:nvSpPr>
          <p:cNvPr name="TextBox 4" id="5"/>
          <p:cNvSpPr txBox="true"/>
          <p:nvPr/>
        </p:nvSpPr>
        <p:spPr>
          <a:xfrm>
            <a:off x="203200" y="508000"/>
            <a:ext cx="584200" cy="990600"/>
          </a:xfrm>
          <a:prstGeom prst="rect">
            <a:avLst/>
          </a:prstGeom>
        </p:spPr>
        <p:txBody>
          <a:bodyPr anchor="ctr" rtlCol="false"/>
          <a:lstStyle/>
          <a:p>
            <a:r>
              <a:rPr lang="en-US" sz="3600" b="false">
                <a:solidFill>
                  <a:srgbClr val="404040"/>
                </a:solidFill>
                <a:latin typeface="Font Awesome 5 Free Solid"/>
              </a:rPr>
              <a:t></a:t>
            </a:r>
          </a:p>
        </p:txBody>
      </p:sp>
      <p:sp>
        <p:nvSpPr>
          <p:cNvPr name="TextBox 5" id="6"/>
          <p:cNvSpPr txBox="true"/>
          <p:nvPr/>
        </p:nvSpPr>
        <p:spPr>
          <a:xfrm>
            <a:off x="889000" y="508000"/>
            <a:ext cx="10922000" cy="990600"/>
          </a:xfrm>
          <a:prstGeom prst="rect">
            <a:avLst/>
          </a:prstGeom>
        </p:spPr>
        <p:txBody>
          <a:bodyPr anchor="ctr" rtlCol="false"/>
          <a:lstStyle/>
          <a:p>
            <a:r>
              <a:rPr lang="en-US" sz="2400" b="true">
                <a:solidFill>
                  <a:srgbClr val="404040"/>
                </a:solidFill>
                <a:latin typeface="Gotham Book"/>
              </a:rPr>
              <a:t>Admision</a:t>
            </a:r>
            <a:br>
              <a:rPr lang="en-US" sz="2400" b="true">
                <a:solidFill>
                  <a:srgbClr val="404040"/>
                </a:solidFill>
                <a:latin typeface="Gotham Book"/>
              </a:rPr>
            </a:br>
            <a:r>
              <a:rPr lang="en-US" sz="1800" b="false">
                <a:solidFill>
                  <a:srgbClr val="404040"/>
                </a:solidFill>
                <a:latin typeface="Gotham Book"/>
              </a:rPr>
              <a:t>License Risk</a:t>
            </a:r>
          </a:p>
        </p:txBody>
      </p:sp>
      <p:graphicFrame>
        <p:nvGraphicFramePr>
          <p:cNvPr name="Table 6" id="7"/>
          <p:cNvGraphicFramePr>
            <a:graphicFrameLocks noGrp="true"/>
          </p:cNvGraphicFramePr>
          <p:nvPr/>
        </p:nvGraphicFramePr>
        <p:xfrm>
          <a:off x="127000" y="1651000"/>
          <a:ext cx="11811000" cy="4572000"/>
        </p:xfrm>
        <a:graphic>
          <a:graphicData uri="http://schemas.openxmlformats.org/drawingml/2006/table">
            <a:tbl>
              <a:tblPr/>
              <a:tblGrid>
                <a:gridCol w="4635500"/>
                <a:gridCol w="1270000"/>
                <a:gridCol w="4635500"/>
                <a:gridCol w="1270000"/>
              </a:tblGrid>
              <a:tr h="381000"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true">
                          <a:solidFill>
                            <a:srgbClr val="FFFFFF"/>
                          </a:solidFill>
                          <a:latin typeface="Gotham Book"/>
                        </a:rPr>
                        <a:t>License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/>
                      <a:r>
                        <a:rPr lang="en-US" sz="1000" b="true">
                          <a:solidFill>
                            <a:srgbClr val="FFFFFF"/>
                          </a:solidFill>
                          <a:latin typeface="Gotham Book"/>
                        </a:rPr>
                        <a:t>Risk Profile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true">
                          <a:solidFill>
                            <a:srgbClr val="FFFFFF"/>
                          </a:solidFill>
                          <a:latin typeface="Gotham Book"/>
                        </a:rPr>
                        <a:t>Component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/>
                      <a:r>
                        <a:rPr lang="en-US" sz="1000" b="true">
                          <a:solidFill>
                            <a:srgbClr val="FFFFFF"/>
                          </a:solidFill>
                          <a:latin typeface="Gotham Book"/>
                        </a:rPr>
                        <a:t>Version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04040"/>
                    </a:solidFill>
                  </a:tcPr>
                </a:tc>
              </a:tr>
              <a:tr h="381000"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>
                          <a:solidFill>
                            <a:srgbClr val="404040"/>
                          </a:solidFill>
                          <a:hlinkClick r:id="rId3" tooltip="https://spdx.org/licenses/MIT#licenseText/"/>
                        </a:rPr>
                        <a:t>MIT License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/>
                      <a:r>
                        <a:rPr lang="en-US" sz="1000" b="false">
                          <a:solidFill>
                            <a:srgbClr val="FFFFFF"/>
                          </a:solidFill>
                          <a:latin typeface="Gotham Book"/>
                        </a:rPr>
                        <a:t>LOW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9B698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>
                          <a:solidFill>
                            <a:srgbClr val="404040"/>
                          </a:solidFill>
                          <a:hlinkClick r:id="rId4" tooltip="https://www.npmjs.com/package/jquery"/>
                        </a:rPr>
                        <a:t>jquery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1.11.2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</a:tr>
              <a:tr h="381000"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>
                          <a:solidFill>
                            <a:srgbClr val="404040"/>
                          </a:solidFill>
                          <a:hlinkClick r:id="rId5" tooltip="https://spdx.org/licenses/MIT#licenseText/"/>
                        </a:rPr>
                        <a:t>MIT License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/>
                      <a:r>
                        <a:rPr lang="en-US" sz="1000" b="false">
                          <a:solidFill>
                            <a:srgbClr val="FFFFFF"/>
                          </a:solidFill>
                          <a:latin typeface="Gotham Book"/>
                        </a:rPr>
                        <a:t>LOW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9B698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>
                          <a:solidFill>
                            <a:srgbClr val="404040"/>
                          </a:solidFill>
                          <a:hlinkClick r:id="rId6" tooltip="http://www.slf4j.org"/>
                        </a:rPr>
                        <a:t>org.slf4j:jcl-over-slf4j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1.7.25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381000"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>
                          <a:solidFill>
                            <a:srgbClr val="404040"/>
                          </a:solidFill>
                          <a:hlinkClick r:id="rId7" tooltip="https://spdx.org/licenses/MIT#licenseText/"/>
                        </a:rPr>
                        <a:t>MIT License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/>
                      <a:r>
                        <a:rPr lang="en-US" sz="1000" b="false">
                          <a:solidFill>
                            <a:srgbClr val="FFFFFF"/>
                          </a:solidFill>
                          <a:latin typeface="Gotham Book"/>
                        </a:rPr>
                        <a:t>LOW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9B698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>
                          <a:solidFill>
                            <a:srgbClr val="404040"/>
                          </a:solidFill>
                          <a:hlinkClick r:id="rId8" tooltip="https://www.npmjs.com/package/json3"/>
                        </a:rPr>
                        <a:t>json3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3.3.2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</a:tr>
              <a:tr h="381000"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>
                          <a:solidFill>
                            <a:srgbClr val="404040"/>
                          </a:solidFill>
                          <a:hlinkClick r:id="rId9" tooltip="https://spdx.org/licenses/MIT#licenseText/"/>
                        </a:rPr>
                        <a:t>MIT License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/>
                      <a:r>
                        <a:rPr lang="en-US" sz="1000" b="false">
                          <a:solidFill>
                            <a:srgbClr val="FFFFFF"/>
                          </a:solidFill>
                          <a:latin typeface="Gotham Book"/>
                        </a:rPr>
                        <a:t>LOW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9B698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>
                          <a:solidFill>
                            <a:srgbClr val="404040"/>
                          </a:solidFill>
                          <a:hlinkClick r:id="rId10" tooltip="https://www.npmjs.com/package/jquery-bootstrap-table"/>
                        </a:rPr>
                        <a:t>jquery-bootstrap-table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0.1.0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381000"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>
                          <a:solidFill>
                            <a:srgbClr val="404040"/>
                          </a:solidFill>
                          <a:hlinkClick r:id="rId11" tooltip="https://spdx.org/licenses/MIT#licenseText/"/>
                        </a:rPr>
                        <a:t>MIT License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/>
                      <a:r>
                        <a:rPr lang="en-US" sz="1000" b="false">
                          <a:solidFill>
                            <a:srgbClr val="FFFFFF"/>
                          </a:solidFill>
                          <a:latin typeface="Gotham Book"/>
                        </a:rPr>
                        <a:t>LOW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9B698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>
                          <a:solidFill>
                            <a:srgbClr val="404040"/>
                          </a:solidFill>
                          <a:hlinkClick r:id="rId12" tooltip="https://www.npmjs.com/package/magnific-popup"/>
                        </a:rPr>
                        <a:t>magnific-popup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1.0.0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</a:tr>
              <a:tr h="381000"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>
                          <a:solidFill>
                            <a:srgbClr val="404040"/>
                          </a:solidFill>
                          <a:hlinkClick r:id="rId13" tooltip="https://spdx.org/licenses/MIT#licenseText/"/>
                        </a:rPr>
                        <a:t>MIT License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/>
                      <a:r>
                        <a:rPr lang="en-US" sz="1000" b="false">
                          <a:solidFill>
                            <a:srgbClr val="FFFFFF"/>
                          </a:solidFill>
                          <a:latin typeface="Gotham Book"/>
                        </a:rPr>
                        <a:t>LOW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9B698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>
                          <a:solidFill>
                            <a:srgbClr val="404040"/>
                          </a:solidFill>
                          <a:hlinkClick r:id="rId14" tooltip="https://www.npmjs.com/package/jquery.pointy"/>
                        </a:rPr>
                        <a:t>jquery.pointy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1.0.1-beta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381000"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>
                          <a:solidFill>
                            <a:srgbClr val="404040"/>
                          </a:solidFill>
                          <a:hlinkClick r:id="rId15" tooltip="https://spdx.org/licenses/JSON#licenseText/"/>
                        </a:rPr>
                        <a:t>JSON License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/>
                      <a:r>
                        <a:rPr lang="en-US" sz="1000" b="false">
                          <a:solidFill>
                            <a:srgbClr val="FFFFFF"/>
                          </a:solidFill>
                          <a:latin typeface="Gotham Book"/>
                        </a:rPr>
                        <a:t>UNDEFINED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1A1A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>
                          <a:solidFill>
                            <a:srgbClr val="404040"/>
                          </a:solidFill>
                          <a:hlinkClick r:id="rId16" tooltip="https://github.com/douglascrockford/JSON-java"/>
                        </a:rPr>
                        <a:t>org.json:json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20140107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</a:tr>
              <a:tr h="381000"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>
                          <a:solidFill>
                            <a:srgbClr val="404040"/>
                          </a:solidFill>
                          <a:hlinkClick r:id="rId17" tooltip="https://spdx.org/licenses/null#licenseText/"/>
                        </a:rPr>
                        <a:t>NOASSERTION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/>
                      <a:r>
                        <a:rPr lang="en-US" sz="1000" b="false">
                          <a:solidFill>
                            <a:srgbClr val="FFFFFF"/>
                          </a:solidFill>
                          <a:latin typeface="Gotham Book"/>
                        </a:rPr>
                        <a:t>UNDEFINED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1A1A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>
                          <a:solidFill>
                            <a:srgbClr val="404040"/>
                          </a:solidFill>
                          <a:hlinkClick r:id="rId18" tooltip="https://github.com/douglascrockford/JSON-java"/>
                        </a:rPr>
                        <a:t>org.json:json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20090211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1" id="2"/>
          <p:cNvSpPr txBox="true"/>
          <p:nvPr/>
        </p:nvSpPr>
        <p:spPr>
          <a:xfrm>
            <a:off x="0" y="6654800"/>
            <a:ext cx="2540000" cy="317500"/>
          </a:xfrm>
          <a:prstGeom prst="rect">
            <a:avLst/>
          </a:prstGeom>
        </p:spPr>
        <p:txBody>
          <a:bodyPr anchor="t" rtlCol="false"/>
          <a:lstStyle/>
          <a:p>
            <a:r>
              <a:rPr lang="en-US" sz="900" b="false">
                <a:solidFill>
                  <a:srgbClr val="7F7F7F"/>
                </a:solidFill>
                <a:latin typeface="Gotham Book"/>
              </a:rPr>
              <a:t>2020</a:t>
            </a:r>
            <a:r>
              <a:rPr lang="en-US" sz="900" b="false">
                <a:solidFill>
                  <a:srgbClr val="7F7F7F"/>
                </a:solidFill>
                <a:latin typeface="Gotham Book"/>
              </a:rPr>
              <a:t> © CAST. All rights reserved.</a:t>
            </a:r>
          </a:p>
        </p:txBody>
      </p:sp>
      <p:sp>
        <p:nvSpPr>
          <p:cNvPr name="AutoShape 2" id="3">
            <a:hlinkClick r:id="rId2" action="ppaction://hlinksldjump"/>
          </p:cNvPr>
          <p:cNvSpPr/>
          <p:nvPr/>
        </p:nvSpPr>
        <p:spPr>
          <a:xfrm>
            <a:off x="11658600" y="6413500"/>
            <a:ext cx="406400" cy="406400"/>
          </a:xfrm>
          <a:prstGeom prst="actionButtonHome">
            <a:avLst/>
          </a:prstGeom>
          <a:ln w="12700">
            <a:solidFill>
              <a:srgbClr val="E4E4E4"/>
            </a:solidFill>
          </a:ln>
        </p:spPr>
      </p:sp>
      <p:sp>
        <p:nvSpPr>
          <p:cNvPr name="AutoShape 3" id="4"/>
          <p:cNvSpPr/>
          <p:nvPr/>
        </p:nvSpPr>
        <p:spPr>
          <a:xfrm>
            <a:off x="0" y="508000"/>
            <a:ext cx="12192000" cy="990600"/>
          </a:xfrm>
          <a:prstGeom prst="rect">
            <a:avLst/>
          </a:prstGeom>
          <a:solidFill>
            <a:srgbClr val="F2F2F2"/>
          </a:solidFill>
        </p:spPr>
      </p:sp>
      <p:sp>
        <p:nvSpPr>
          <p:cNvPr name="TextBox 4" id="5"/>
          <p:cNvSpPr txBox="true"/>
          <p:nvPr/>
        </p:nvSpPr>
        <p:spPr>
          <a:xfrm>
            <a:off x="203200" y="508000"/>
            <a:ext cx="584200" cy="990600"/>
          </a:xfrm>
          <a:prstGeom prst="rect">
            <a:avLst/>
          </a:prstGeom>
        </p:spPr>
        <p:txBody>
          <a:bodyPr anchor="ctr" rtlCol="false"/>
          <a:lstStyle/>
          <a:p>
            <a:r>
              <a:rPr lang="en-US" sz="3600" b="false">
                <a:solidFill>
                  <a:srgbClr val="404040"/>
                </a:solidFill>
                <a:latin typeface="Font Awesome 5 Free Regular"/>
              </a:rPr>
              <a:t></a:t>
            </a:r>
          </a:p>
        </p:txBody>
      </p:sp>
      <p:sp>
        <p:nvSpPr>
          <p:cNvPr name="TextBox 5" id="6"/>
          <p:cNvSpPr txBox="true"/>
          <p:nvPr/>
        </p:nvSpPr>
        <p:spPr>
          <a:xfrm>
            <a:off x="889000" y="508000"/>
            <a:ext cx="10922000" cy="990600"/>
          </a:xfrm>
          <a:prstGeom prst="rect">
            <a:avLst/>
          </a:prstGeom>
        </p:spPr>
        <p:txBody>
          <a:bodyPr anchor="ctr" rtlCol="false"/>
          <a:lstStyle/>
          <a:p>
            <a:r>
              <a:rPr lang="en-US" sz="2400" b="true">
                <a:solidFill>
                  <a:srgbClr val="404040"/>
                </a:solidFill>
                <a:latin typeface="Gotham Book"/>
              </a:rPr>
              <a:t>Admision</a:t>
            </a:r>
            <a:br>
              <a:rPr lang="en-US" sz="2400" b="true">
                <a:solidFill>
                  <a:srgbClr val="404040"/>
                </a:solidFill>
                <a:latin typeface="Gotham Book"/>
              </a:rPr>
            </a:br>
            <a:r>
              <a:rPr lang="en-US" sz="1800" b="false">
                <a:solidFill>
                  <a:srgbClr val="404040"/>
                </a:solidFill>
                <a:latin typeface="Gotham Book"/>
              </a:rPr>
              <a:t>Obsolescence Risk</a:t>
            </a:r>
          </a:p>
        </p:txBody>
      </p:sp>
      <p:graphicFrame>
        <p:nvGraphicFramePr>
          <p:cNvPr name="Table 6" id="7"/>
          <p:cNvGraphicFramePr>
            <a:graphicFrameLocks noGrp="true"/>
          </p:cNvGraphicFramePr>
          <p:nvPr/>
        </p:nvGraphicFramePr>
        <p:xfrm>
          <a:off x="127000" y="1651000"/>
          <a:ext cx="11811000" cy="4572000"/>
        </p:xfrm>
        <a:graphic>
          <a:graphicData uri="http://schemas.openxmlformats.org/drawingml/2006/table">
            <a:tbl>
              <a:tblPr/>
              <a:tblGrid>
                <a:gridCol w="2952750"/>
                <a:gridCol w="2952750"/>
                <a:gridCol w="2952750"/>
                <a:gridCol w="2952750"/>
              </a:tblGrid>
              <a:tr h="381000"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true">
                          <a:solidFill>
                            <a:srgbClr val="FFFFFF"/>
                          </a:solidFill>
                          <a:latin typeface="Gotham Book"/>
                        </a:rPr>
                        <a:t>Component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true">
                          <a:solidFill>
                            <a:srgbClr val="FFFFFF"/>
                          </a:solidFill>
                          <a:latin typeface="Gotham Book"/>
                        </a:rPr>
                        <a:t>Version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true">
                          <a:solidFill>
                            <a:srgbClr val="FFFFFF"/>
                          </a:solidFill>
                          <a:latin typeface="Gotham Book"/>
                        </a:rPr>
                        <a:t>Gap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true">
                          <a:solidFill>
                            <a:srgbClr val="FFFFFF"/>
                          </a:solidFill>
                          <a:latin typeface="Gotham Book"/>
                        </a:rPr>
                        <a:t>Releases last year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04040"/>
                    </a:solidFill>
                  </a:tcPr>
                </a:tc>
              </a:tr>
              <a:tr h="381000"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>
                          <a:solidFill>
                            <a:srgbClr val="404040"/>
                          </a:solidFill>
                          <a:hlinkClick r:id="rId3" tooltip="http://junit.org"/>
                        </a:rPr>
                        <a:t>junit:junit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3.8.1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12 years 9 months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</a:tr>
              <a:tr h="381000"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>
                          <a:solidFill>
                            <a:srgbClr val="404040"/>
                          </a:solidFill>
                          <a:hlinkClick r:id="rId4" tooltip="https://github.com/douglascrockford/JSON-java"/>
                        </a:rPr>
                        <a:t>org.json:json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20090211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11 years 4 months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381000"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>
                          <a:solidFill>
                            <a:srgbClr val="404040"/>
                          </a:solidFill>
                        </a:rPr>
                        <a:t>commons-beanutils:commons-beanutils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1.8.3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9 years 5 months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</a:tr>
              <a:tr h="381000"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>
                          <a:solidFill>
                            <a:srgbClr val="404040"/>
                          </a:solidFill>
                          <a:hlinkClick r:id="rId5" tooltip="http://www.slf4j.org"/>
                        </a:rPr>
                        <a:t>org.slf4j:slf4j-log4j12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1.6.1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9 years 5 months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381000"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>
                          <a:solidFill>
                            <a:srgbClr val="404040"/>
                          </a:solidFill>
                          <a:hlinkClick r:id="rId6" tooltip="http://hibernate.org/validator"/>
                        </a:rPr>
                        <a:t>org.hibernate:hibernate-validator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4.2.0.Final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9 years 2 months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15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</a:tr>
              <a:tr h="381000"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>
                          <a:solidFill>
                            <a:srgbClr val="404040"/>
                          </a:solidFill>
                          <a:hlinkClick r:id="rId7" tooltip="http://hibernate.org/validator"/>
                        </a:rPr>
                        <a:t>org.hibernate:hibernate-validator-annotation-processor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4.2.0.Final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9 years 2 months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13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381000"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>
                          <a:solidFill>
                            <a:srgbClr val="404040"/>
                          </a:solidFill>
                          <a:hlinkClick r:id="rId8" tooltip="https://repo1.maven.org/maven2/javax/xml/bind/jaxb-api"/>
                        </a:rPr>
                        <a:t>javax.xml.bind:jaxb-api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2.2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8 years 9 months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</a:tr>
              <a:tr h="381000"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>
                          <a:solidFill>
                            <a:srgbClr val="404040"/>
                          </a:solidFill>
                          <a:hlinkClick r:id="rId9" tooltip="http://commons.apache.org/proper/commons-validator/"/>
                        </a:rPr>
                        <a:t>commons-validator:commons-validator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1.4.0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8 years 7 months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381000"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>
                          <a:solidFill>
                            <a:srgbClr val="404040"/>
                          </a:solidFill>
                          <a:hlinkClick r:id="rId10" tooltip="http://beanvalidation.org"/>
                        </a:rPr>
                        <a:t>javax.validation:validation-api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1.0.0.GA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8 years 3 months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</a:tr>
              <a:tr h="381000"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>
                          <a:solidFill>
                            <a:srgbClr val="404040"/>
                          </a:solidFill>
                          <a:hlinkClick r:id="rId11" tooltip="http://www.javassist.org/"/>
                        </a:rPr>
                        <a:t>org.javassist:javassist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3.16.1-GA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8 years 1 months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381000"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>
                          <a:solidFill>
                            <a:srgbClr val="404040"/>
                          </a:solidFill>
                          <a:hlinkClick r:id="rId12" tooltip="https://repo1.maven.org/maven2/com/sun/xml/bind/jaxb-xjc"/>
                        </a:rPr>
                        <a:t>com.sun.xml.bind:jaxb-xjc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2.2.6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7 years 11 months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6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1" id="2"/>
          <p:cNvSpPr txBox="true"/>
          <p:nvPr/>
        </p:nvSpPr>
        <p:spPr>
          <a:xfrm>
            <a:off x="0" y="6654800"/>
            <a:ext cx="2540000" cy="317500"/>
          </a:xfrm>
          <a:prstGeom prst="rect">
            <a:avLst/>
          </a:prstGeom>
        </p:spPr>
        <p:txBody>
          <a:bodyPr anchor="t" rtlCol="false"/>
          <a:lstStyle/>
          <a:p>
            <a:r>
              <a:rPr lang="en-US" sz="900" b="false">
                <a:solidFill>
                  <a:srgbClr val="7F7F7F"/>
                </a:solidFill>
                <a:latin typeface="Gotham Book"/>
              </a:rPr>
              <a:t>2020</a:t>
            </a:r>
            <a:r>
              <a:rPr lang="en-US" sz="900" b="false">
                <a:solidFill>
                  <a:srgbClr val="7F7F7F"/>
                </a:solidFill>
                <a:latin typeface="Gotham Book"/>
              </a:rPr>
              <a:t> © CAST. All rights reserved.</a:t>
            </a:r>
          </a:p>
        </p:txBody>
      </p:sp>
      <p:sp>
        <p:nvSpPr>
          <p:cNvPr name="AutoShape 2" id="3">
            <a:hlinkClick r:id="rId2" action="ppaction://hlinksldjump"/>
          </p:cNvPr>
          <p:cNvSpPr/>
          <p:nvPr/>
        </p:nvSpPr>
        <p:spPr>
          <a:xfrm>
            <a:off x="11658600" y="6413500"/>
            <a:ext cx="406400" cy="406400"/>
          </a:xfrm>
          <a:prstGeom prst="actionButtonHome">
            <a:avLst/>
          </a:prstGeom>
          <a:ln w="12700">
            <a:solidFill>
              <a:srgbClr val="E4E4E4"/>
            </a:solidFill>
          </a:ln>
        </p:spPr>
      </p:sp>
      <p:sp>
        <p:nvSpPr>
          <p:cNvPr name="AutoShape 3" id="4"/>
          <p:cNvSpPr/>
          <p:nvPr/>
        </p:nvSpPr>
        <p:spPr>
          <a:xfrm>
            <a:off x="0" y="508000"/>
            <a:ext cx="12192000" cy="990600"/>
          </a:xfrm>
          <a:prstGeom prst="rect">
            <a:avLst/>
          </a:prstGeom>
          <a:solidFill>
            <a:srgbClr val="F2F2F2"/>
          </a:solidFill>
        </p:spPr>
      </p:sp>
      <p:sp>
        <p:nvSpPr>
          <p:cNvPr name="TextBox 4" id="5"/>
          <p:cNvSpPr txBox="true"/>
          <p:nvPr/>
        </p:nvSpPr>
        <p:spPr>
          <a:xfrm>
            <a:off x="203200" y="508000"/>
            <a:ext cx="584200" cy="990600"/>
          </a:xfrm>
          <a:prstGeom prst="rect">
            <a:avLst/>
          </a:prstGeom>
        </p:spPr>
        <p:txBody>
          <a:bodyPr anchor="ctr" rtlCol="false"/>
          <a:lstStyle/>
          <a:p>
            <a:r>
              <a:rPr lang="en-US" sz="3600" b="false">
                <a:solidFill>
                  <a:srgbClr val="404040"/>
                </a:solidFill>
                <a:latin typeface="Font Awesome 5 Free Regular"/>
              </a:rPr>
              <a:t></a:t>
            </a:r>
          </a:p>
        </p:txBody>
      </p:sp>
      <p:sp>
        <p:nvSpPr>
          <p:cNvPr name="TextBox 5" id="6"/>
          <p:cNvSpPr txBox="true"/>
          <p:nvPr/>
        </p:nvSpPr>
        <p:spPr>
          <a:xfrm>
            <a:off x="889000" y="508000"/>
            <a:ext cx="10922000" cy="990600"/>
          </a:xfrm>
          <a:prstGeom prst="rect">
            <a:avLst/>
          </a:prstGeom>
        </p:spPr>
        <p:txBody>
          <a:bodyPr anchor="ctr" rtlCol="false"/>
          <a:lstStyle/>
          <a:p>
            <a:r>
              <a:rPr lang="en-US" sz="2400" b="true">
                <a:solidFill>
                  <a:srgbClr val="404040"/>
                </a:solidFill>
                <a:latin typeface="Gotham Book"/>
              </a:rPr>
              <a:t>Admision</a:t>
            </a:r>
            <a:br>
              <a:rPr lang="en-US" sz="2400" b="true">
                <a:solidFill>
                  <a:srgbClr val="404040"/>
                </a:solidFill>
                <a:latin typeface="Gotham Book"/>
              </a:rPr>
            </a:br>
            <a:r>
              <a:rPr lang="en-US" sz="1800" b="false">
                <a:solidFill>
                  <a:srgbClr val="404040"/>
                </a:solidFill>
                <a:latin typeface="Gotham Book"/>
              </a:rPr>
              <a:t>Obsolescence Risk</a:t>
            </a:r>
          </a:p>
        </p:txBody>
      </p:sp>
      <p:graphicFrame>
        <p:nvGraphicFramePr>
          <p:cNvPr name="Table 6" id="7"/>
          <p:cNvGraphicFramePr>
            <a:graphicFrameLocks noGrp="true"/>
          </p:cNvGraphicFramePr>
          <p:nvPr/>
        </p:nvGraphicFramePr>
        <p:xfrm>
          <a:off x="127000" y="1651000"/>
          <a:ext cx="11811000" cy="4572000"/>
        </p:xfrm>
        <a:graphic>
          <a:graphicData uri="http://schemas.openxmlformats.org/drawingml/2006/table">
            <a:tbl>
              <a:tblPr/>
              <a:tblGrid>
                <a:gridCol w="2952750"/>
                <a:gridCol w="2952750"/>
                <a:gridCol w="2952750"/>
                <a:gridCol w="2952750"/>
              </a:tblGrid>
              <a:tr h="381000"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true">
                          <a:solidFill>
                            <a:srgbClr val="FFFFFF"/>
                          </a:solidFill>
                          <a:latin typeface="Gotham Book"/>
                        </a:rPr>
                        <a:t>Component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true">
                          <a:solidFill>
                            <a:srgbClr val="FFFFFF"/>
                          </a:solidFill>
                          <a:latin typeface="Gotham Book"/>
                        </a:rPr>
                        <a:t>Version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true">
                          <a:solidFill>
                            <a:srgbClr val="FFFFFF"/>
                          </a:solidFill>
                          <a:latin typeface="Gotham Book"/>
                        </a:rPr>
                        <a:t>Gap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true">
                          <a:solidFill>
                            <a:srgbClr val="FFFFFF"/>
                          </a:solidFill>
                          <a:latin typeface="Gotham Book"/>
                        </a:rPr>
                        <a:t>Releases last year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04040"/>
                    </a:solidFill>
                  </a:tcPr>
                </a:tc>
              </a:tr>
              <a:tr h="381000"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>
                          <a:solidFill>
                            <a:srgbClr val="404040"/>
                          </a:solidFill>
                          <a:hlinkClick r:id="rId3" tooltip="http://hamcrest.org/JavaHamcrest/"/>
                        </a:rPr>
                        <a:t>org.hamcrest:hamcrest-core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1.3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7 years 4 months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</a:tr>
              <a:tr h="381000"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>
                          <a:solidFill>
                            <a:srgbClr val="404040"/>
                          </a:solidFill>
                          <a:hlinkClick r:id="rId4" tooltip="http://ognl.org"/>
                        </a:rPr>
                        <a:t>ognl:ognl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3.0.8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6 years 11 months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7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381000"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>
                          <a:solidFill>
                            <a:srgbClr val="404040"/>
                          </a:solidFill>
                          <a:hlinkClick r:id="rId5" tooltip="http://www.aspectj.org"/>
                        </a:rPr>
                        <a:t>org.aspectj:aspectjrt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1.7.4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6 years 9 months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</a:tr>
              <a:tr h="381000"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>
                          <a:solidFill>
                            <a:srgbClr val="404040"/>
                          </a:solidFill>
                          <a:hlinkClick r:id="rId6" tooltip="http://www.aspectj.org"/>
                        </a:rPr>
                        <a:t>org.aspectj:aspectjweaver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1.7.4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6 years 9 months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381000"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>
                          <a:solidFill>
                            <a:srgbClr val="404040"/>
                          </a:solidFill>
                          <a:hlinkClick r:id="rId7" tooltip="http://commons.apache.org/proper/commons-logging/"/>
                        </a:rPr>
                        <a:t>commons-logging:commons-logging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1.1.1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6 years 8 months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</a:tr>
              <a:tr h="381000"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>
                          <a:solidFill>
                            <a:srgbClr val="404040"/>
                          </a:solidFill>
                          <a:hlinkClick r:id="rId8" tooltip="https://github.com/douglascrockford/JSON-java"/>
                        </a:rPr>
                        <a:t>org.json:json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20140107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6 years 5 months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381000"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>
                          <a:solidFill>
                            <a:srgbClr val="404040"/>
                          </a:solidFill>
                          <a:hlinkClick r:id="rId9" tooltip="https://github.com/jmaister/excellentexport"/>
                        </a:rPr>
                        <a:t>jmaister/excellentexport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v1.4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6 years 0 months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</a:tr>
              <a:tr h="381000"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>
                          <a:solidFill>
                            <a:srgbClr val="404040"/>
                          </a:solidFill>
                          <a:hlinkClick r:id="rId10" tooltip="http://logging.apache.org/log4j/extras"/>
                        </a:rPr>
                        <a:t>log4j:apache-log4j-extras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1.0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5 years 11 months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381000"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>
                          <a:solidFill>
                            <a:srgbClr val="404040"/>
                          </a:solidFill>
                          <a:hlinkClick r:id="rId11" tooltip="https://github.com/spring-projects/spring-framework"/>
                        </a:rPr>
                        <a:t>org.springframework:spring-web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4.1.1.RELEASE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5 years 10 months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19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</a:tr>
              <a:tr h="381000"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>
                          <a:solidFill>
                            <a:srgbClr val="404040"/>
                          </a:solidFill>
                          <a:hlinkClick r:id="rId12" tooltip="https://github.com/spring-projects/spring-framework"/>
                        </a:rPr>
                        <a:t>org.springframework:spring-test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4.1.1.RELEASE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5 years 10 months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21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381000"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>
                          <a:solidFill>
                            <a:srgbClr val="404040"/>
                          </a:solidFill>
                          <a:hlinkClick r:id="rId13" tooltip="https://github.com/spring-projects/spring-framework"/>
                        </a:rPr>
                        <a:t>org.springframework:spring-webmvc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4.1.1.RELEASE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5 years 10 months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21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1" id="2"/>
          <p:cNvSpPr txBox="true"/>
          <p:nvPr/>
        </p:nvSpPr>
        <p:spPr>
          <a:xfrm>
            <a:off x="0" y="6654800"/>
            <a:ext cx="2540000" cy="317500"/>
          </a:xfrm>
          <a:prstGeom prst="rect">
            <a:avLst/>
          </a:prstGeom>
        </p:spPr>
        <p:txBody>
          <a:bodyPr anchor="t" rtlCol="false"/>
          <a:lstStyle/>
          <a:p>
            <a:r>
              <a:rPr lang="en-US" sz="900" b="false">
                <a:solidFill>
                  <a:srgbClr val="7F7F7F"/>
                </a:solidFill>
                <a:latin typeface="Gotham Book"/>
              </a:rPr>
              <a:t>2020</a:t>
            </a:r>
            <a:r>
              <a:rPr lang="en-US" sz="900" b="false">
                <a:solidFill>
                  <a:srgbClr val="7F7F7F"/>
                </a:solidFill>
                <a:latin typeface="Gotham Book"/>
              </a:rPr>
              <a:t> © CAST. All rights reserved.</a:t>
            </a:r>
          </a:p>
        </p:txBody>
      </p:sp>
      <p:sp>
        <p:nvSpPr>
          <p:cNvPr name="AutoShape 2" id="3">
            <a:hlinkClick r:id="rId2" action="ppaction://hlinksldjump"/>
          </p:cNvPr>
          <p:cNvSpPr/>
          <p:nvPr/>
        </p:nvSpPr>
        <p:spPr>
          <a:xfrm>
            <a:off x="11658600" y="6413500"/>
            <a:ext cx="406400" cy="406400"/>
          </a:xfrm>
          <a:prstGeom prst="actionButtonHome">
            <a:avLst/>
          </a:prstGeom>
          <a:ln w="12700">
            <a:solidFill>
              <a:srgbClr val="E4E4E4"/>
            </a:solidFill>
          </a:ln>
        </p:spPr>
      </p:sp>
      <p:sp>
        <p:nvSpPr>
          <p:cNvPr name="AutoShape 3" id="4"/>
          <p:cNvSpPr/>
          <p:nvPr/>
        </p:nvSpPr>
        <p:spPr>
          <a:xfrm>
            <a:off x="0" y="508000"/>
            <a:ext cx="12192000" cy="990600"/>
          </a:xfrm>
          <a:prstGeom prst="rect">
            <a:avLst/>
          </a:prstGeom>
          <a:solidFill>
            <a:srgbClr val="F2F2F2"/>
          </a:solidFill>
        </p:spPr>
      </p:sp>
      <p:sp>
        <p:nvSpPr>
          <p:cNvPr name="TextBox 4" id="5"/>
          <p:cNvSpPr txBox="true"/>
          <p:nvPr/>
        </p:nvSpPr>
        <p:spPr>
          <a:xfrm>
            <a:off x="203200" y="508000"/>
            <a:ext cx="584200" cy="990600"/>
          </a:xfrm>
          <a:prstGeom prst="rect">
            <a:avLst/>
          </a:prstGeom>
        </p:spPr>
        <p:txBody>
          <a:bodyPr anchor="ctr" rtlCol="false"/>
          <a:lstStyle/>
          <a:p>
            <a:r>
              <a:rPr lang="en-US" sz="3600" b="false">
                <a:solidFill>
                  <a:srgbClr val="404040"/>
                </a:solidFill>
                <a:latin typeface="Font Awesome 5 Free Regular"/>
              </a:rPr>
              <a:t></a:t>
            </a:r>
          </a:p>
        </p:txBody>
      </p:sp>
      <p:sp>
        <p:nvSpPr>
          <p:cNvPr name="TextBox 5" id="6"/>
          <p:cNvSpPr txBox="true"/>
          <p:nvPr/>
        </p:nvSpPr>
        <p:spPr>
          <a:xfrm>
            <a:off x="889000" y="508000"/>
            <a:ext cx="10922000" cy="990600"/>
          </a:xfrm>
          <a:prstGeom prst="rect">
            <a:avLst/>
          </a:prstGeom>
        </p:spPr>
        <p:txBody>
          <a:bodyPr anchor="ctr" rtlCol="false"/>
          <a:lstStyle/>
          <a:p>
            <a:r>
              <a:rPr lang="en-US" sz="2400" b="true">
                <a:solidFill>
                  <a:srgbClr val="404040"/>
                </a:solidFill>
                <a:latin typeface="Gotham Book"/>
              </a:rPr>
              <a:t>Admision</a:t>
            </a:r>
            <a:br>
              <a:rPr lang="en-US" sz="2400" b="true">
                <a:solidFill>
                  <a:srgbClr val="404040"/>
                </a:solidFill>
                <a:latin typeface="Gotham Book"/>
              </a:rPr>
            </a:br>
            <a:r>
              <a:rPr lang="en-US" sz="1800" b="false">
                <a:solidFill>
                  <a:srgbClr val="404040"/>
                </a:solidFill>
                <a:latin typeface="Gotham Book"/>
              </a:rPr>
              <a:t>Obsolescence Risk</a:t>
            </a:r>
          </a:p>
        </p:txBody>
      </p:sp>
      <p:graphicFrame>
        <p:nvGraphicFramePr>
          <p:cNvPr name="Table 6" id="7"/>
          <p:cNvGraphicFramePr>
            <a:graphicFrameLocks noGrp="true"/>
          </p:cNvGraphicFramePr>
          <p:nvPr/>
        </p:nvGraphicFramePr>
        <p:xfrm>
          <a:off x="127000" y="1651000"/>
          <a:ext cx="11811000" cy="4572000"/>
        </p:xfrm>
        <a:graphic>
          <a:graphicData uri="http://schemas.openxmlformats.org/drawingml/2006/table">
            <a:tbl>
              <a:tblPr/>
              <a:tblGrid>
                <a:gridCol w="2952750"/>
                <a:gridCol w="2952750"/>
                <a:gridCol w="2952750"/>
                <a:gridCol w="2952750"/>
              </a:tblGrid>
              <a:tr h="381000"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true">
                          <a:solidFill>
                            <a:srgbClr val="FFFFFF"/>
                          </a:solidFill>
                          <a:latin typeface="Gotham Book"/>
                        </a:rPr>
                        <a:t>Component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true">
                          <a:solidFill>
                            <a:srgbClr val="FFFFFF"/>
                          </a:solidFill>
                          <a:latin typeface="Gotham Book"/>
                        </a:rPr>
                        <a:t>Version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true">
                          <a:solidFill>
                            <a:srgbClr val="FFFFFF"/>
                          </a:solidFill>
                          <a:latin typeface="Gotham Book"/>
                        </a:rPr>
                        <a:t>Gap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true">
                          <a:solidFill>
                            <a:srgbClr val="FFFFFF"/>
                          </a:solidFill>
                          <a:latin typeface="Gotham Book"/>
                        </a:rPr>
                        <a:t>Releases last year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04040"/>
                    </a:solidFill>
                  </a:tcPr>
                </a:tc>
              </a:tr>
              <a:tr h="381000"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>
                          <a:solidFill>
                            <a:srgbClr val="404040"/>
                          </a:solidFill>
                          <a:hlinkClick r:id="rId3" tooltip="https://github.com/spring-projects/spring-framework"/>
                        </a:rPr>
                        <a:t>org.springframework:spring-aop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4.1.1.RELEASE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5 years 10 months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21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</a:tr>
              <a:tr h="381000"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>
                          <a:solidFill>
                            <a:srgbClr val="404040"/>
                          </a:solidFill>
                          <a:hlinkClick r:id="rId4" tooltip="https://github.com/spring-projects/spring-framework"/>
                        </a:rPr>
                        <a:t>org.springframework:spring-core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4.1.1.RELEASE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5 years 10 months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21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381000"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>
                          <a:solidFill>
                            <a:srgbClr val="404040"/>
                          </a:solidFill>
                          <a:hlinkClick r:id="rId5" tooltip="https://github.com/spring-projects/spring-framework"/>
                        </a:rPr>
                        <a:t>org.springframework:spring-beans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4.1.1.RELEASE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5 years 10 months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21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</a:tr>
              <a:tr h="381000"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>
                          <a:solidFill>
                            <a:srgbClr val="404040"/>
                          </a:solidFill>
                          <a:hlinkClick r:id="rId6" tooltip="https://github.com/spring-projects/spring-framework"/>
                        </a:rPr>
                        <a:t>org.springframework:spring-expression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4.1.1.RELEASE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5 years 10 months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21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381000"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>
                          <a:solidFill>
                            <a:srgbClr val="404040"/>
                          </a:solidFill>
                          <a:hlinkClick r:id="rId7" tooltip="https://github.com/spring-projects/spring-framework"/>
                        </a:rPr>
                        <a:t>org.springframework:spring-context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4.1.1.RELEASE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5 years 10 months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21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</a:tr>
              <a:tr h="381000"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>
                          <a:solidFill>
                            <a:srgbClr val="404040"/>
                          </a:solidFill>
                          <a:hlinkClick/>
                        </a:rPr>
                        <a:t>commons-codec:commons-codec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1.9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5 years 7 months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381000"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>
                          <a:solidFill>
                            <a:srgbClr val="404040"/>
                          </a:solidFill>
                          <a:hlinkClick r:id="rId8" tooltip="https://github.com/spring-projects/spring-framework"/>
                        </a:rPr>
                        <a:t>org.springframework:spring-test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4.1.5.RELEASE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5 years 5 months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21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</a:tr>
              <a:tr h="381000"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>
                          <a:solidFill>
                            <a:srgbClr val="404040"/>
                          </a:solidFill>
                          <a:hlinkClick r:id="rId9" tooltip="https://www.npmjs.com/package/jquery"/>
                        </a:rPr>
                        <a:t>jquery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1.11.2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5 years 5 months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381000"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>
                          <a:solidFill>
                            <a:srgbClr val="404040"/>
                          </a:solidFill>
                        </a:rPr>
                        <a:t>commons-io:commons-io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2.4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5 years 5 months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</a:tr>
              <a:tr h="381000"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>
                          <a:solidFill>
                            <a:srgbClr val="404040"/>
                          </a:solidFill>
                          <a:hlinkClick r:id="rId10" tooltip="http://spring.io/spring-security"/>
                        </a:rPr>
                        <a:t>org.springframework.security:spring-security-web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4.0.1.RELEASE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5 years 4 months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26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381000"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>
                          <a:solidFill>
                            <a:srgbClr val="404040"/>
                          </a:solidFill>
                          <a:hlinkClick r:id="rId11" tooltip="http://spring.io/spring-security"/>
                        </a:rPr>
                        <a:t>org.springframework.security:spring-security-core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4.0.1.RELEASE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5 years 4 months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26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1" id="2"/>
          <p:cNvSpPr txBox="true"/>
          <p:nvPr/>
        </p:nvSpPr>
        <p:spPr>
          <a:xfrm>
            <a:off x="0" y="6654800"/>
            <a:ext cx="2540000" cy="317500"/>
          </a:xfrm>
          <a:prstGeom prst="rect">
            <a:avLst/>
          </a:prstGeom>
        </p:spPr>
        <p:txBody>
          <a:bodyPr anchor="t" rtlCol="false"/>
          <a:lstStyle/>
          <a:p>
            <a:r>
              <a:rPr lang="en-US" sz="900" b="false">
                <a:solidFill>
                  <a:srgbClr val="7F7F7F"/>
                </a:solidFill>
                <a:latin typeface="Gotham Book"/>
              </a:rPr>
              <a:t>2020</a:t>
            </a:r>
            <a:r>
              <a:rPr lang="en-US" sz="900" b="false">
                <a:solidFill>
                  <a:srgbClr val="7F7F7F"/>
                </a:solidFill>
                <a:latin typeface="Gotham Book"/>
              </a:rPr>
              <a:t> © CAST. All rights reserved.</a:t>
            </a:r>
          </a:p>
        </p:txBody>
      </p:sp>
      <p:sp>
        <p:nvSpPr>
          <p:cNvPr name="AutoShape 2" id="3">
            <a:hlinkClick r:id="rId2" action="ppaction://hlinksldjump"/>
          </p:cNvPr>
          <p:cNvSpPr/>
          <p:nvPr/>
        </p:nvSpPr>
        <p:spPr>
          <a:xfrm>
            <a:off x="11658600" y="6413500"/>
            <a:ext cx="406400" cy="406400"/>
          </a:xfrm>
          <a:prstGeom prst="actionButtonHome">
            <a:avLst/>
          </a:prstGeom>
          <a:ln w="12700">
            <a:solidFill>
              <a:srgbClr val="E4E4E4"/>
            </a:solidFill>
          </a:ln>
        </p:spPr>
      </p:sp>
      <p:sp>
        <p:nvSpPr>
          <p:cNvPr name="AutoShape 3" id="4"/>
          <p:cNvSpPr/>
          <p:nvPr/>
        </p:nvSpPr>
        <p:spPr>
          <a:xfrm>
            <a:off x="0" y="508000"/>
            <a:ext cx="12192000" cy="990600"/>
          </a:xfrm>
          <a:prstGeom prst="rect">
            <a:avLst/>
          </a:prstGeom>
          <a:solidFill>
            <a:srgbClr val="F2F2F2"/>
          </a:solidFill>
        </p:spPr>
      </p:sp>
      <p:sp>
        <p:nvSpPr>
          <p:cNvPr name="TextBox 4" id="5"/>
          <p:cNvSpPr txBox="true"/>
          <p:nvPr/>
        </p:nvSpPr>
        <p:spPr>
          <a:xfrm>
            <a:off x="203200" y="508000"/>
            <a:ext cx="584200" cy="990600"/>
          </a:xfrm>
          <a:prstGeom prst="rect">
            <a:avLst/>
          </a:prstGeom>
        </p:spPr>
        <p:txBody>
          <a:bodyPr anchor="ctr" rtlCol="false"/>
          <a:lstStyle/>
          <a:p>
            <a:r>
              <a:rPr lang="en-US" sz="3600" b="false">
                <a:solidFill>
                  <a:srgbClr val="404040"/>
                </a:solidFill>
                <a:latin typeface="Font Awesome 5 Free Regular"/>
              </a:rPr>
              <a:t></a:t>
            </a:r>
          </a:p>
        </p:txBody>
      </p:sp>
      <p:sp>
        <p:nvSpPr>
          <p:cNvPr name="TextBox 5" id="6"/>
          <p:cNvSpPr txBox="true"/>
          <p:nvPr/>
        </p:nvSpPr>
        <p:spPr>
          <a:xfrm>
            <a:off x="889000" y="508000"/>
            <a:ext cx="10922000" cy="990600"/>
          </a:xfrm>
          <a:prstGeom prst="rect">
            <a:avLst/>
          </a:prstGeom>
        </p:spPr>
        <p:txBody>
          <a:bodyPr anchor="ctr" rtlCol="false"/>
          <a:lstStyle/>
          <a:p>
            <a:r>
              <a:rPr lang="en-US" sz="2400" b="true">
                <a:solidFill>
                  <a:srgbClr val="404040"/>
                </a:solidFill>
                <a:latin typeface="Gotham Book"/>
              </a:rPr>
              <a:t>Admision</a:t>
            </a:r>
            <a:br>
              <a:rPr lang="en-US" sz="2400" b="true">
                <a:solidFill>
                  <a:srgbClr val="404040"/>
                </a:solidFill>
                <a:latin typeface="Gotham Book"/>
              </a:rPr>
            </a:br>
            <a:r>
              <a:rPr lang="en-US" sz="1800" b="false">
                <a:solidFill>
                  <a:srgbClr val="404040"/>
                </a:solidFill>
                <a:latin typeface="Gotham Book"/>
              </a:rPr>
              <a:t>Obsolescence Risk</a:t>
            </a:r>
          </a:p>
        </p:txBody>
      </p:sp>
      <p:graphicFrame>
        <p:nvGraphicFramePr>
          <p:cNvPr name="Table 6" id="7"/>
          <p:cNvGraphicFramePr>
            <a:graphicFrameLocks noGrp="true"/>
          </p:cNvGraphicFramePr>
          <p:nvPr/>
        </p:nvGraphicFramePr>
        <p:xfrm>
          <a:off x="127000" y="1651000"/>
          <a:ext cx="11811000" cy="4572000"/>
        </p:xfrm>
        <a:graphic>
          <a:graphicData uri="http://schemas.openxmlformats.org/drawingml/2006/table">
            <a:tbl>
              <a:tblPr/>
              <a:tblGrid>
                <a:gridCol w="2952750"/>
                <a:gridCol w="2952750"/>
                <a:gridCol w="2952750"/>
                <a:gridCol w="2952750"/>
              </a:tblGrid>
              <a:tr h="381000"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true">
                          <a:solidFill>
                            <a:srgbClr val="FFFFFF"/>
                          </a:solidFill>
                          <a:latin typeface="Gotham Book"/>
                        </a:rPr>
                        <a:t>Component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true">
                          <a:solidFill>
                            <a:srgbClr val="FFFFFF"/>
                          </a:solidFill>
                          <a:latin typeface="Gotham Book"/>
                        </a:rPr>
                        <a:t>Version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true">
                          <a:solidFill>
                            <a:srgbClr val="FFFFFF"/>
                          </a:solidFill>
                          <a:latin typeface="Gotham Book"/>
                        </a:rPr>
                        <a:t>Gap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true">
                          <a:solidFill>
                            <a:srgbClr val="FFFFFF"/>
                          </a:solidFill>
                          <a:latin typeface="Gotham Book"/>
                        </a:rPr>
                        <a:t>Releases last year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04040"/>
                    </a:solidFill>
                  </a:tcPr>
                </a:tc>
              </a:tr>
              <a:tr h="381000"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>
                          <a:solidFill>
                            <a:srgbClr val="404040"/>
                          </a:solidFill>
                          <a:hlinkClick r:id="rId3" tooltip="http://spring.io/spring-security"/>
                        </a:rPr>
                        <a:t>org.springframework.security:spring-security-config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4.0.1.RELEASE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5 years 4 months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26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</a:tr>
              <a:tr h="381000"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>
                          <a:solidFill>
                            <a:srgbClr val="404040"/>
                          </a:solidFill>
                          <a:hlinkClick r:id="rId4" tooltip="http://junit.org"/>
                        </a:rPr>
                        <a:t>junit:junit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4.12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5 years 1 months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381000"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>
                          <a:solidFill>
                            <a:srgbClr val="404040"/>
                          </a:solidFill>
                          <a:hlinkClick r:id="rId5" tooltip="https://www.npmjs.com/package/jquery"/>
                        </a:rPr>
                        <a:t>jquery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1.11.3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5 years 1 months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</a:tr>
              <a:tr h="381000"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>
                          <a:solidFill>
                            <a:srgbClr val="404040"/>
                          </a:solidFill>
                        </a:rPr>
                        <a:t>javax.servlet:javax.servlet-api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3.1.0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5 years 0 months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381000"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>
                          <a:solidFill>
                            <a:srgbClr val="404040"/>
                          </a:solidFill>
                          <a:hlinkClick r:id="rId6" tooltip="https://www.npmjs.com/package/json3"/>
                        </a:rPr>
                        <a:t>json3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3.3.2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5 years 0 months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</a:tr>
              <a:tr h="381000"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>
                          <a:solidFill>
                            <a:srgbClr val="404040"/>
                          </a:solidFill>
                          <a:hlinkClick r:id="rId7" tooltip="https://github.com/google/gson"/>
                        </a:rPr>
                        <a:t>com.google.code.gson:gson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2.3.1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4 years 11 months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381000"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>
                          <a:solidFill>
                            <a:srgbClr val="404040"/>
                          </a:solidFill>
                          <a:hlinkClick r:id="rId8" tooltip="http://sf.net/projects/wsdl4j"/>
                        </a:rPr>
                        <a:t>wsdl4j:wsdl4j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1.6.2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4 years 9 months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</a:tr>
              <a:tr h="381000"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>
                          <a:solidFill>
                            <a:srgbClr val="404040"/>
                          </a:solidFill>
                          <a:hlinkClick r:id="rId9" tooltip="http://www.slf4j.org"/>
                        </a:rPr>
                        <a:t>org.slf4j:slf4j-simple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1.7.12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4 years 7 months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381000"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>
                          <a:solidFill>
                            <a:srgbClr val="404040"/>
                          </a:solidFill>
                          <a:hlinkClick r:id="rId10" tooltip="http://www.slf4j.org"/>
                        </a:rPr>
                        <a:t>org.slf4j:slf4j-api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1.7.12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4 years 7 months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</a:tr>
              <a:tr h="381000"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>
                          <a:solidFill>
                            <a:srgbClr val="404040"/>
                          </a:solidFill>
                          <a:hlinkClick r:id="rId11" tooltip="http://www.slf4j.org"/>
                        </a:rPr>
                        <a:t>org.slf4j:jcl-over-slf4j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1.7.12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4 years 7 months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381000"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>
                          <a:solidFill>
                            <a:srgbClr val="404040"/>
                          </a:solidFill>
                          <a:hlinkClick r:id="rId12" tooltip="http://easymock.org"/>
                        </a:rPr>
                        <a:t>org.easymock:easymock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3.4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4 years 5 months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1" id="2"/>
          <p:cNvSpPr txBox="true"/>
          <p:nvPr/>
        </p:nvSpPr>
        <p:spPr>
          <a:xfrm>
            <a:off x="0" y="6654800"/>
            <a:ext cx="2540000" cy="317500"/>
          </a:xfrm>
          <a:prstGeom prst="rect">
            <a:avLst/>
          </a:prstGeom>
        </p:spPr>
        <p:txBody>
          <a:bodyPr anchor="t" rtlCol="false"/>
          <a:lstStyle/>
          <a:p>
            <a:r>
              <a:rPr lang="en-US" sz="900" b="false">
                <a:solidFill>
                  <a:srgbClr val="7F7F7F"/>
                </a:solidFill>
                <a:latin typeface="Gotham Book"/>
              </a:rPr>
              <a:t>2020</a:t>
            </a:r>
            <a:r>
              <a:rPr lang="en-US" sz="900" b="false">
                <a:solidFill>
                  <a:srgbClr val="7F7F7F"/>
                </a:solidFill>
                <a:latin typeface="Gotham Book"/>
              </a:rPr>
              <a:t> © CAST. All rights reserved.</a:t>
            </a:r>
          </a:p>
        </p:txBody>
      </p:sp>
      <p:sp>
        <p:nvSpPr>
          <p:cNvPr name="AutoShape 2" id="3">
            <a:hlinkClick r:id="rId2" action="ppaction://hlinksldjump"/>
          </p:cNvPr>
          <p:cNvSpPr/>
          <p:nvPr/>
        </p:nvSpPr>
        <p:spPr>
          <a:xfrm>
            <a:off x="11658600" y="6413500"/>
            <a:ext cx="406400" cy="406400"/>
          </a:xfrm>
          <a:prstGeom prst="actionButtonHome">
            <a:avLst/>
          </a:prstGeom>
          <a:ln w="12700">
            <a:solidFill>
              <a:srgbClr val="E4E4E4"/>
            </a:solidFill>
          </a:ln>
        </p:spPr>
      </p:sp>
      <p:sp>
        <p:nvSpPr>
          <p:cNvPr name="AutoShape 3" id="4"/>
          <p:cNvSpPr/>
          <p:nvPr/>
        </p:nvSpPr>
        <p:spPr>
          <a:xfrm>
            <a:off x="0" y="508000"/>
            <a:ext cx="12192000" cy="990600"/>
          </a:xfrm>
          <a:prstGeom prst="rect">
            <a:avLst/>
          </a:prstGeom>
          <a:solidFill>
            <a:srgbClr val="F2F2F2"/>
          </a:solidFill>
        </p:spPr>
      </p:sp>
      <p:sp>
        <p:nvSpPr>
          <p:cNvPr name="TextBox 4" id="5"/>
          <p:cNvSpPr txBox="true"/>
          <p:nvPr/>
        </p:nvSpPr>
        <p:spPr>
          <a:xfrm>
            <a:off x="203200" y="508000"/>
            <a:ext cx="584200" cy="990600"/>
          </a:xfrm>
          <a:prstGeom prst="rect">
            <a:avLst/>
          </a:prstGeom>
        </p:spPr>
        <p:txBody>
          <a:bodyPr anchor="ctr" rtlCol="false"/>
          <a:lstStyle/>
          <a:p>
            <a:r>
              <a:rPr lang="en-US" sz="3600" b="false">
                <a:solidFill>
                  <a:srgbClr val="404040"/>
                </a:solidFill>
                <a:latin typeface="Font Awesome 5 Free Regular"/>
              </a:rPr>
              <a:t></a:t>
            </a:r>
          </a:p>
        </p:txBody>
      </p:sp>
      <p:sp>
        <p:nvSpPr>
          <p:cNvPr name="TextBox 5" id="6"/>
          <p:cNvSpPr txBox="true"/>
          <p:nvPr/>
        </p:nvSpPr>
        <p:spPr>
          <a:xfrm>
            <a:off x="889000" y="508000"/>
            <a:ext cx="10922000" cy="990600"/>
          </a:xfrm>
          <a:prstGeom prst="rect">
            <a:avLst/>
          </a:prstGeom>
        </p:spPr>
        <p:txBody>
          <a:bodyPr anchor="ctr" rtlCol="false"/>
          <a:lstStyle/>
          <a:p>
            <a:r>
              <a:rPr lang="en-US" sz="2400" b="true">
                <a:solidFill>
                  <a:srgbClr val="404040"/>
                </a:solidFill>
                <a:latin typeface="Gotham Book"/>
              </a:rPr>
              <a:t>Admision</a:t>
            </a:r>
            <a:br>
              <a:rPr lang="en-US" sz="2400" b="true">
                <a:solidFill>
                  <a:srgbClr val="404040"/>
                </a:solidFill>
                <a:latin typeface="Gotham Book"/>
              </a:rPr>
            </a:br>
            <a:r>
              <a:rPr lang="en-US" sz="1800" b="false">
                <a:solidFill>
                  <a:srgbClr val="404040"/>
                </a:solidFill>
                <a:latin typeface="Gotham Book"/>
              </a:rPr>
              <a:t>Obsolescence Risk</a:t>
            </a:r>
          </a:p>
        </p:txBody>
      </p:sp>
      <p:graphicFrame>
        <p:nvGraphicFramePr>
          <p:cNvPr name="Table 6" id="7"/>
          <p:cNvGraphicFramePr>
            <a:graphicFrameLocks noGrp="true"/>
          </p:cNvGraphicFramePr>
          <p:nvPr/>
        </p:nvGraphicFramePr>
        <p:xfrm>
          <a:off x="127000" y="1651000"/>
          <a:ext cx="11811000" cy="4572000"/>
        </p:xfrm>
        <a:graphic>
          <a:graphicData uri="http://schemas.openxmlformats.org/drawingml/2006/table">
            <a:tbl>
              <a:tblPr/>
              <a:tblGrid>
                <a:gridCol w="2952750"/>
                <a:gridCol w="2952750"/>
                <a:gridCol w="2952750"/>
                <a:gridCol w="2952750"/>
              </a:tblGrid>
              <a:tr h="381000"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true">
                          <a:solidFill>
                            <a:srgbClr val="FFFFFF"/>
                          </a:solidFill>
                          <a:latin typeface="Gotham Book"/>
                        </a:rPr>
                        <a:t>Component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true">
                          <a:solidFill>
                            <a:srgbClr val="FFFFFF"/>
                          </a:solidFill>
                          <a:latin typeface="Gotham Book"/>
                        </a:rPr>
                        <a:t>Version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true">
                          <a:solidFill>
                            <a:srgbClr val="FFFFFF"/>
                          </a:solidFill>
                          <a:latin typeface="Gotham Book"/>
                        </a:rPr>
                        <a:t>Gap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true">
                          <a:solidFill>
                            <a:srgbClr val="FFFFFF"/>
                          </a:solidFill>
                          <a:latin typeface="Gotham Book"/>
                        </a:rPr>
                        <a:t>Releases last year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04040"/>
                    </a:solidFill>
                  </a:tcPr>
                </a:tc>
              </a:tr>
              <a:tr h="381000"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>
                          <a:solidFill>
                            <a:srgbClr val="404040"/>
                          </a:solidFill>
                          <a:hlinkClick r:id="rId3" tooltip="http://poi.apache.org/"/>
                        </a:rPr>
                        <a:t>org.apache.poi:poi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3.13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4 years 5 months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</a:tr>
              <a:tr h="381000"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>
                          <a:solidFill>
                            <a:srgbClr val="404040"/>
                          </a:solidFill>
                          <a:hlinkClick r:id="rId4" tooltip="https://www.joda.org/joda-time/"/>
                        </a:rPr>
                        <a:t>joda-time:joda-time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2.9.2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4 years 3 months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381000"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>
                          <a:solidFill>
                            <a:srgbClr val="404040"/>
                          </a:solidFill>
                          <a:hlinkClick r:id="rId5" tooltip="http://objenesis.org"/>
                        </a:rPr>
                        <a:t>org.objenesis:objenesis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2.2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4 years 2 months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</a:tr>
              <a:tr h="381000"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>
                          <a:solidFill>
                            <a:srgbClr val="404040"/>
                          </a:solidFill>
                        </a:rPr>
                        <a:t>commons-discovery:commons-discovery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0.2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4 years 2 months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381000"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>
                          <a:solidFill>
                            <a:srgbClr val="404040"/>
                          </a:solidFill>
                          <a:hlinkClick r:id="rId6" tooltip="http://www.thymeleaf.org"/>
                        </a:rPr>
                        <a:t>org.thymeleaf:thymeleaf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2.1.4.RELEASE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3 years 10 months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</a:tr>
              <a:tr h="381000"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>
                          <a:solidFill>
                            <a:srgbClr val="404040"/>
                          </a:solidFill>
                          <a:hlinkClick r:id="rId7" tooltip="http://commons.apache.org/digester/"/>
                        </a:rPr>
                        <a:t>commons-digester:commons-digester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1.8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3 years 10 months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381000"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>
                          <a:solidFill>
                            <a:srgbClr val="404040"/>
                          </a:solidFill>
                          <a:hlinkClick r:id="rId8" tooltip="http://www.unbescape.org"/>
                        </a:rPr>
                        <a:t>org.unbescape:unbescape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1.1.0.RELEASE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3 years 8 months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</a:tr>
              <a:tr h="381000"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>
                          <a:solidFill>
                            <a:srgbClr val="404040"/>
                          </a:solidFill>
                          <a:hlinkClick r:id="rId9" tooltip="http://santuario.apache.org/"/>
                        </a:rPr>
                        <a:t>org.apache.santuario:xmlsec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2.0.8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3 years 6 months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381000"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>
                          <a:solidFill>
                            <a:srgbClr val="404040"/>
                          </a:solidFill>
                          <a:hlinkClick r:id="rId10" tooltip="http://cxf.apache.org"/>
                        </a:rPr>
                        <a:t>org.apache.cxf:cxf-rt-transports-http-jetty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3.1.11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3 years 5 months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7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</a:tr>
              <a:tr h="381000"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>
                          <a:solidFill>
                            <a:srgbClr val="404040"/>
                          </a:solidFill>
                          <a:hlinkClick r:id="rId11" tooltip="http://cxf.apache.org"/>
                        </a:rPr>
                        <a:t>org.apache.cxf:cxf-rt-frontend-jaxws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3.1.11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3 years 5 months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7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381000"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>
                          <a:solidFill>
                            <a:srgbClr val="404040"/>
                          </a:solidFill>
                          <a:hlinkClick r:id="rId12" tooltip="http://cxf.apache.org"/>
                        </a:rPr>
                        <a:t>org.apache.cxf:cxf-rt-ws-security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3.1.11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3 years 5 months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7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1" id="2"/>
          <p:cNvSpPr txBox="true"/>
          <p:nvPr/>
        </p:nvSpPr>
        <p:spPr>
          <a:xfrm>
            <a:off x="0" y="6654800"/>
            <a:ext cx="2540000" cy="317500"/>
          </a:xfrm>
          <a:prstGeom prst="rect">
            <a:avLst/>
          </a:prstGeom>
        </p:spPr>
        <p:txBody>
          <a:bodyPr anchor="t" rtlCol="false"/>
          <a:lstStyle/>
          <a:p>
            <a:r>
              <a:rPr lang="en-US" sz="900" b="false">
                <a:solidFill>
                  <a:srgbClr val="7F7F7F"/>
                </a:solidFill>
                <a:latin typeface="Gotham Book"/>
              </a:rPr>
              <a:t>2020</a:t>
            </a:r>
            <a:r>
              <a:rPr lang="en-US" sz="900" b="false">
                <a:solidFill>
                  <a:srgbClr val="7F7F7F"/>
                </a:solidFill>
                <a:latin typeface="Gotham Book"/>
              </a:rPr>
              <a:t> © CAST. All rights reserved.</a:t>
            </a:r>
          </a:p>
        </p:txBody>
      </p:sp>
      <p:sp>
        <p:nvSpPr>
          <p:cNvPr name="AutoShape 2" id="3">
            <a:hlinkClick r:id="rId2" action="ppaction://hlinksldjump"/>
          </p:cNvPr>
          <p:cNvSpPr/>
          <p:nvPr/>
        </p:nvSpPr>
        <p:spPr>
          <a:xfrm>
            <a:off x="11658600" y="6413500"/>
            <a:ext cx="406400" cy="406400"/>
          </a:xfrm>
          <a:prstGeom prst="actionButtonHome">
            <a:avLst/>
          </a:prstGeom>
          <a:ln w="12700">
            <a:solidFill>
              <a:srgbClr val="E4E4E4"/>
            </a:solidFill>
          </a:ln>
        </p:spPr>
      </p:sp>
      <p:sp>
        <p:nvSpPr>
          <p:cNvPr name="AutoShape 3" id="4"/>
          <p:cNvSpPr/>
          <p:nvPr/>
        </p:nvSpPr>
        <p:spPr>
          <a:xfrm>
            <a:off x="0" y="508000"/>
            <a:ext cx="12192000" cy="990600"/>
          </a:xfrm>
          <a:prstGeom prst="rect">
            <a:avLst/>
          </a:prstGeom>
          <a:solidFill>
            <a:srgbClr val="F2F2F2"/>
          </a:solidFill>
        </p:spPr>
      </p:sp>
      <p:sp>
        <p:nvSpPr>
          <p:cNvPr name="TextBox 4" id="5"/>
          <p:cNvSpPr txBox="true"/>
          <p:nvPr/>
        </p:nvSpPr>
        <p:spPr>
          <a:xfrm>
            <a:off x="203200" y="508000"/>
            <a:ext cx="584200" cy="990600"/>
          </a:xfrm>
          <a:prstGeom prst="rect">
            <a:avLst/>
          </a:prstGeom>
        </p:spPr>
        <p:txBody>
          <a:bodyPr anchor="ctr" rtlCol="false"/>
          <a:lstStyle/>
          <a:p>
            <a:r>
              <a:rPr lang="en-US" sz="3600" b="false">
                <a:solidFill>
                  <a:srgbClr val="404040"/>
                </a:solidFill>
                <a:latin typeface="Font Awesome 5 Free Regular"/>
              </a:rPr>
              <a:t></a:t>
            </a:r>
          </a:p>
        </p:txBody>
      </p:sp>
      <p:sp>
        <p:nvSpPr>
          <p:cNvPr name="TextBox 5" id="6"/>
          <p:cNvSpPr txBox="true"/>
          <p:nvPr/>
        </p:nvSpPr>
        <p:spPr>
          <a:xfrm>
            <a:off x="889000" y="508000"/>
            <a:ext cx="10922000" cy="990600"/>
          </a:xfrm>
          <a:prstGeom prst="rect">
            <a:avLst/>
          </a:prstGeom>
        </p:spPr>
        <p:txBody>
          <a:bodyPr anchor="ctr" rtlCol="false"/>
          <a:lstStyle/>
          <a:p>
            <a:r>
              <a:rPr lang="en-US" sz="2400" b="true">
                <a:solidFill>
                  <a:srgbClr val="404040"/>
                </a:solidFill>
                <a:latin typeface="Gotham Book"/>
              </a:rPr>
              <a:t>Admision</a:t>
            </a:r>
            <a:br>
              <a:rPr lang="en-US" sz="2400" b="true">
                <a:solidFill>
                  <a:srgbClr val="404040"/>
                </a:solidFill>
                <a:latin typeface="Gotham Book"/>
              </a:rPr>
            </a:br>
            <a:r>
              <a:rPr lang="en-US" sz="1800" b="false">
                <a:solidFill>
                  <a:srgbClr val="404040"/>
                </a:solidFill>
                <a:latin typeface="Gotham Book"/>
              </a:rPr>
              <a:t>Obsolescence Risk</a:t>
            </a:r>
          </a:p>
        </p:txBody>
      </p:sp>
      <p:graphicFrame>
        <p:nvGraphicFramePr>
          <p:cNvPr name="Table 6" id="7"/>
          <p:cNvGraphicFramePr>
            <a:graphicFrameLocks noGrp="true"/>
          </p:cNvGraphicFramePr>
          <p:nvPr/>
        </p:nvGraphicFramePr>
        <p:xfrm>
          <a:off x="127000" y="1651000"/>
          <a:ext cx="11811000" cy="4572000"/>
        </p:xfrm>
        <a:graphic>
          <a:graphicData uri="http://schemas.openxmlformats.org/drawingml/2006/table">
            <a:tbl>
              <a:tblPr/>
              <a:tblGrid>
                <a:gridCol w="2952750"/>
                <a:gridCol w="2952750"/>
                <a:gridCol w="2952750"/>
                <a:gridCol w="2952750"/>
              </a:tblGrid>
              <a:tr h="381000"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true">
                          <a:solidFill>
                            <a:srgbClr val="FFFFFF"/>
                          </a:solidFill>
                          <a:latin typeface="Gotham Book"/>
                        </a:rPr>
                        <a:t>Component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true">
                          <a:solidFill>
                            <a:srgbClr val="FFFFFF"/>
                          </a:solidFill>
                          <a:latin typeface="Gotham Book"/>
                        </a:rPr>
                        <a:t>Version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true">
                          <a:solidFill>
                            <a:srgbClr val="FFFFFF"/>
                          </a:solidFill>
                          <a:latin typeface="Gotham Book"/>
                        </a:rPr>
                        <a:t>Gap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true">
                          <a:solidFill>
                            <a:srgbClr val="FFFFFF"/>
                          </a:solidFill>
                          <a:latin typeface="Gotham Book"/>
                        </a:rPr>
                        <a:t>Releases last year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04040"/>
                    </a:solidFill>
                  </a:tcPr>
                </a:tc>
              </a:tr>
              <a:tr h="381000"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>
                          <a:solidFill>
                            <a:srgbClr val="404040"/>
                          </a:solidFill>
                          <a:hlinkClick r:id="rId3" tooltip="http://cxf.apache.org"/>
                        </a:rPr>
                        <a:t>org.apache.cxf:cxf-rt-transports-http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3.1.11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3 years 5 months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7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</a:tr>
              <a:tr h="381000"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>
                          <a:solidFill>
                            <a:srgbClr val="404040"/>
                          </a:solidFill>
                          <a:hlinkClick r:id="rId4" tooltip="http://cxf.apache.org"/>
                        </a:rPr>
                        <a:t>org.apache.cxf:cxf-core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3.1.11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3 years 5 months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7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381000"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>
                          <a:solidFill>
                            <a:srgbClr val="404040"/>
                          </a:solidFill>
                          <a:hlinkClick r:id="rId5" tooltip="https://logging.apache.org/log4j/2.x/"/>
                        </a:rPr>
                        <a:t>org.apache.logging.log4j:log4j-core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2.8.2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3 years 1 months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4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</a:tr>
              <a:tr h="381000"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>
                          <a:solidFill>
                            <a:srgbClr val="404040"/>
                          </a:solidFill>
                        </a:rPr>
                        <a:t>org.apache.logging.log4j:log4j-1.2-api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2.8.2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3 years 1 months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4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381000"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>
                          <a:solidFill>
                            <a:srgbClr val="404040"/>
                          </a:solidFill>
                          <a:hlinkClick r:id="rId6" tooltip="http://cxf.apache.org"/>
                        </a:rPr>
                        <a:t>org.apache.cxf.xjcplugins:cxf-xjc-ts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3.1.0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3 years 1 months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</a:tr>
              <a:tr h="381000"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>
                          <a:solidFill>
                            <a:srgbClr val="404040"/>
                          </a:solidFill>
                          <a:hlinkClick r:id="rId7" tooltip="http://cxf.apache.org"/>
                        </a:rPr>
                        <a:t>org.apache.cxf.xjc-utils:cxf-xjc-runtime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3.1.0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3 years 1 months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381000"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>
                          <a:solidFill>
                            <a:srgbClr val="404040"/>
                          </a:solidFill>
                          <a:hlinkClick r:id="rId8" tooltip="http://www.slf4j.org"/>
                        </a:rPr>
                        <a:t>org.slf4j:jcl-over-slf4j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1.7.25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2 years 7 months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</a:tr>
              <a:tr h="381000"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>
                          <a:solidFill>
                            <a:srgbClr val="404040"/>
                          </a:solidFill>
                          <a:hlinkClick r:id="rId9" tooltip="http://www.slf4j.org"/>
                        </a:rPr>
                        <a:t>org.slf4j:slf4j-log4j12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1.7.25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2 years 7 months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381000"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>
                          <a:solidFill>
                            <a:srgbClr val="404040"/>
                          </a:solidFill>
                          <a:hlinkClick r:id="rId10" tooltip="http://www.slf4j.org"/>
                        </a:rPr>
                        <a:t>org.slf4j:slf4j-api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1.7.25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2 years 7 months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</a:tr>
              <a:tr h="381000"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>
                          <a:solidFill>
                            <a:srgbClr val="404040"/>
                          </a:solidFill>
                          <a:hlinkClick r:id="rId11" tooltip="https://logging.apache.org/log4j/2.x/"/>
                        </a:rPr>
                        <a:t>org.apache.logging.log4j:log4j-core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2.10.0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2 years 6 months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4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381000"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>
                          <a:solidFill>
                            <a:srgbClr val="404040"/>
                          </a:solidFill>
                        </a:rPr>
                        <a:t>org.apache.logging.log4j:log4j-1.2-api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2.10.0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2 years 6 months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4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1" id="2"/>
          <p:cNvSpPr txBox="true"/>
          <p:nvPr/>
        </p:nvSpPr>
        <p:spPr>
          <a:xfrm>
            <a:off x="0" y="6654800"/>
            <a:ext cx="2540000" cy="317500"/>
          </a:xfrm>
          <a:prstGeom prst="rect">
            <a:avLst/>
          </a:prstGeom>
        </p:spPr>
        <p:txBody>
          <a:bodyPr anchor="t" rtlCol="false"/>
          <a:lstStyle/>
          <a:p>
            <a:r>
              <a:rPr lang="en-US" sz="900" b="false">
                <a:solidFill>
                  <a:srgbClr val="7F7F7F"/>
                </a:solidFill>
                <a:latin typeface="Gotham Book"/>
              </a:rPr>
              <a:t>2020</a:t>
            </a:r>
            <a:r>
              <a:rPr lang="en-US" sz="900" b="false">
                <a:solidFill>
                  <a:srgbClr val="7F7F7F"/>
                </a:solidFill>
                <a:latin typeface="Gotham Book"/>
              </a:rPr>
              <a:t> © CAST. All rights reserved.</a:t>
            </a:r>
          </a:p>
        </p:txBody>
      </p:sp>
      <p:sp>
        <p:nvSpPr>
          <p:cNvPr name="AutoShape 2" id="3">
            <a:hlinkClick r:id="rId2" action="ppaction://hlinksldjump"/>
          </p:cNvPr>
          <p:cNvSpPr/>
          <p:nvPr/>
        </p:nvSpPr>
        <p:spPr>
          <a:xfrm>
            <a:off x="11658600" y="6413500"/>
            <a:ext cx="406400" cy="406400"/>
          </a:xfrm>
          <a:prstGeom prst="actionButtonHome">
            <a:avLst/>
          </a:prstGeom>
          <a:ln w="12700">
            <a:solidFill>
              <a:srgbClr val="E4E4E4"/>
            </a:solidFill>
          </a:ln>
        </p:spPr>
      </p:sp>
      <p:sp>
        <p:nvSpPr>
          <p:cNvPr name="AutoShape 3" id="4"/>
          <p:cNvSpPr/>
          <p:nvPr/>
        </p:nvSpPr>
        <p:spPr>
          <a:xfrm>
            <a:off x="0" y="508000"/>
            <a:ext cx="12192000" cy="990600"/>
          </a:xfrm>
          <a:prstGeom prst="rect">
            <a:avLst/>
          </a:prstGeom>
          <a:solidFill>
            <a:srgbClr val="F2F2F2"/>
          </a:solidFill>
        </p:spPr>
      </p:sp>
      <p:sp>
        <p:nvSpPr>
          <p:cNvPr name="TextBox 4" id="5"/>
          <p:cNvSpPr txBox="true"/>
          <p:nvPr/>
        </p:nvSpPr>
        <p:spPr>
          <a:xfrm>
            <a:off x="203200" y="508000"/>
            <a:ext cx="584200" cy="990600"/>
          </a:xfrm>
          <a:prstGeom prst="rect">
            <a:avLst/>
          </a:prstGeom>
        </p:spPr>
        <p:txBody>
          <a:bodyPr anchor="ctr" rtlCol="false"/>
          <a:lstStyle/>
          <a:p>
            <a:r>
              <a:rPr lang="en-US" sz="3600" b="false">
                <a:solidFill>
                  <a:srgbClr val="404040"/>
                </a:solidFill>
                <a:latin typeface="Font Awesome 5 Free Regular"/>
              </a:rPr>
              <a:t></a:t>
            </a:r>
          </a:p>
        </p:txBody>
      </p:sp>
      <p:sp>
        <p:nvSpPr>
          <p:cNvPr name="TextBox 5" id="6"/>
          <p:cNvSpPr txBox="true"/>
          <p:nvPr/>
        </p:nvSpPr>
        <p:spPr>
          <a:xfrm>
            <a:off x="889000" y="508000"/>
            <a:ext cx="10922000" cy="990600"/>
          </a:xfrm>
          <a:prstGeom prst="rect">
            <a:avLst/>
          </a:prstGeom>
        </p:spPr>
        <p:txBody>
          <a:bodyPr anchor="ctr" rtlCol="false"/>
          <a:lstStyle/>
          <a:p>
            <a:r>
              <a:rPr lang="en-US" sz="2400" b="true">
                <a:solidFill>
                  <a:srgbClr val="404040"/>
                </a:solidFill>
                <a:latin typeface="Gotham Book"/>
              </a:rPr>
              <a:t>Admision</a:t>
            </a:r>
            <a:br>
              <a:rPr lang="en-US" sz="2400" b="true">
                <a:solidFill>
                  <a:srgbClr val="404040"/>
                </a:solidFill>
                <a:latin typeface="Gotham Book"/>
              </a:rPr>
            </a:br>
            <a:r>
              <a:rPr lang="en-US" sz="1800" b="false">
                <a:solidFill>
                  <a:srgbClr val="404040"/>
                </a:solidFill>
                <a:latin typeface="Gotham Book"/>
              </a:rPr>
              <a:t>Obsolescence Risk</a:t>
            </a:r>
          </a:p>
        </p:txBody>
      </p:sp>
      <p:graphicFrame>
        <p:nvGraphicFramePr>
          <p:cNvPr name="Table 6" id="7"/>
          <p:cNvGraphicFramePr>
            <a:graphicFrameLocks noGrp="true"/>
          </p:cNvGraphicFramePr>
          <p:nvPr/>
        </p:nvGraphicFramePr>
        <p:xfrm>
          <a:off x="127000" y="1651000"/>
          <a:ext cx="11811000" cy="4572000"/>
        </p:xfrm>
        <a:graphic>
          <a:graphicData uri="http://schemas.openxmlformats.org/drawingml/2006/table">
            <a:tbl>
              <a:tblPr/>
              <a:tblGrid>
                <a:gridCol w="2952750"/>
                <a:gridCol w="2952750"/>
                <a:gridCol w="2952750"/>
                <a:gridCol w="2952750"/>
              </a:tblGrid>
              <a:tr h="381000"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true">
                          <a:solidFill>
                            <a:srgbClr val="FFFFFF"/>
                          </a:solidFill>
                          <a:latin typeface="Gotham Book"/>
                        </a:rPr>
                        <a:t>Component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true">
                          <a:solidFill>
                            <a:srgbClr val="FFFFFF"/>
                          </a:solidFill>
                          <a:latin typeface="Gotham Book"/>
                        </a:rPr>
                        <a:t>Version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true">
                          <a:solidFill>
                            <a:srgbClr val="FFFFFF"/>
                          </a:solidFill>
                          <a:latin typeface="Gotham Book"/>
                        </a:rPr>
                        <a:t>Gap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true">
                          <a:solidFill>
                            <a:srgbClr val="FFFFFF"/>
                          </a:solidFill>
                          <a:latin typeface="Gotham Book"/>
                        </a:rPr>
                        <a:t>Releases last year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04040"/>
                    </a:solidFill>
                  </a:tcPr>
                </a:tc>
              </a:tr>
              <a:tr h="381000"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>
                          <a:solidFill>
                            <a:srgbClr val="404040"/>
                          </a:solidFill>
                          <a:hlinkClick r:id="rId3" tooltip="https://github.com/highsource/jaxb2-basics"/>
                        </a:rPr>
                        <a:t>org.jvnet.jaxb2_commons:jaxb2-basics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0.11.0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2 years 5 months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</a:tr>
              <a:tr h="381000"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>
                          <a:solidFill>
                            <a:srgbClr val="404040"/>
                          </a:solidFill>
                          <a:hlinkClick r:id="rId4" tooltip="https://www.nuget.org/packages/N2CMS.BaselineSite"/>
                        </a:rPr>
                        <a:t>N2CMS.BaselineSite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0.1.0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2 years 5 months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381000"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>
                          <a:solidFill>
                            <a:srgbClr val="404040"/>
                          </a:solidFill>
                          <a:hlinkClick r:id="rId5" tooltip="http://lmax-exchange.github.com/disruptor"/>
                        </a:rPr>
                        <a:t>com.lmax:disruptor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3.3.4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2 years 3 months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</a:tr>
              <a:tr h="381000"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>
                          <a:solidFill>
                            <a:srgbClr val="404040"/>
                          </a:solidFill>
                          <a:hlinkClick r:id="rId6" tooltip="http://www.mockito.org"/>
                        </a:rPr>
                        <a:t>org.mockito:mockito-all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1.9.5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2 years 3 months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381000"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>
                          <a:solidFill>
                            <a:srgbClr val="404040"/>
                          </a:solidFill>
                          <a:hlinkClick r:id="rId7" tooltip="https://www.npmjs.com/package/blackbaud-stache"/>
                        </a:rPr>
                        <a:t>blackbaud-stache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0.2.56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2 years 0 months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</a:tr>
              <a:tr h="381000"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>
                          <a:solidFill>
                            <a:srgbClr val="404040"/>
                          </a:solidFill>
                          <a:hlinkClick r:id="rId8" tooltip="https://github.com/highsource/jaxb2-basics"/>
                        </a:rPr>
                        <a:t>org.jvnet.jaxb2_commons:jaxb2-basics-runtime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1.11.1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1 years 11 months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381000"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>
                          <a:solidFill>
                            <a:srgbClr val="404040"/>
                          </a:solidFill>
                          <a:hlinkClick r:id="rId9" tooltip="http://github.com/FasterXML/jackson"/>
                        </a:rPr>
                        <a:t>com.fasterxml.jackson.core:jackson-databind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2.9.9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1 years 3 months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18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</a:tr>
              <a:tr h="381000"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>
                          <a:solidFill>
                            <a:srgbClr val="404040"/>
                          </a:solidFill>
                          <a:hlinkClick r:id="rId10" tooltip="https://www.npmjs.com/package/magnific-popup"/>
                        </a:rPr>
                        <a:t>magnific-popup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1.0.0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1 years 0 months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381000"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>
                          <a:solidFill>
                            <a:srgbClr val="404040"/>
                          </a:solidFill>
                          <a:hlinkClick r:id="rId11" tooltip="https://www.npmjs.com/package/jquery.pointy"/>
                        </a:rPr>
                        <a:t>jquery.pointy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1.0.1-beta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10 months 28 days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</a:tr>
              <a:tr h="381000"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>
                          <a:solidFill>
                            <a:srgbClr val="404040"/>
                          </a:solidFill>
                          <a:hlinkClick r:id="rId12" tooltip="https://www.npmjs.com/package/recloud.xrm"/>
                        </a:rPr>
                        <a:t>recloud.xrm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4.0.12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10 months 14 days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381000"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>
                          <a:solidFill>
                            <a:srgbClr val="404040"/>
                          </a:solidFill>
                          <a:hlinkClick r:id="rId13" tooltip="https://repo1.maven.org/maven2/javax/servlet/jsp/jsp-api"/>
                        </a:rPr>
                        <a:t>javax.servlet.jsp:jsp-api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2.2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7 months 25 days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23.xml><?xml version="1.0" encoding="utf-8"?>
<p:sld xmlns:p="http://schemas.openxmlformats.org/presentationml/2006/main" xmlns:a="http://schemas.openxmlformats.org/drawingml/2006/main" xmlns:r="http://schemas.openxmlformats.org/officeDocument/2006/relationships" xmlns:xsi="http://www.w3.org/2001/XMLSchema-instance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1" id="2"/>
          <p:cNvSpPr txBox="true"/>
          <p:nvPr/>
        </p:nvSpPr>
        <p:spPr>
          <a:xfrm>
            <a:off x="0" y="6654800"/>
            <a:ext cx="2540000" cy="317500"/>
          </a:xfrm>
          <a:prstGeom prst="rect">
            <a:avLst/>
          </a:prstGeom>
        </p:spPr>
        <p:txBody>
          <a:bodyPr anchor="t" rtlCol="false"/>
          <a:lstStyle/>
          <a:p>
            <a:r>
              <a:rPr lang="en-US" sz="900" b="false">
                <a:solidFill>
                  <a:srgbClr val="7F7F7F"/>
                </a:solidFill>
                <a:latin typeface="Gotham Book"/>
              </a:rPr>
              <a:t>2020</a:t>
            </a:r>
            <a:r>
              <a:rPr lang="en-US" sz="900" b="false">
                <a:solidFill>
                  <a:srgbClr val="7F7F7F"/>
                </a:solidFill>
                <a:latin typeface="Gotham Book"/>
              </a:rPr>
              <a:t> © CAST. All rights reserved.</a:t>
            </a:r>
          </a:p>
        </p:txBody>
      </p:sp>
      <p:sp>
        <p:nvSpPr>
          <p:cNvPr name="AutoShape 2" id="3">
            <a:hlinkClick r:id="rId2" action="ppaction://hlinksldjump"/>
          </p:cNvPr>
          <p:cNvSpPr/>
          <p:nvPr/>
        </p:nvSpPr>
        <p:spPr>
          <a:xfrm>
            <a:off x="11658600" y="6413500"/>
            <a:ext cx="406400" cy="406400"/>
          </a:xfrm>
          <a:prstGeom prst="actionButtonHome">
            <a:avLst/>
          </a:prstGeom>
          <a:ln w="12700">
            <a:solidFill>
              <a:srgbClr val="E4E4E4"/>
            </a:solidFill>
          </a:ln>
        </p:spPr>
      </p:sp>
      <p:sp>
        <p:nvSpPr>
          <p:cNvPr name="AutoShape 3" id="4"/>
          <p:cNvSpPr/>
          <p:nvPr/>
        </p:nvSpPr>
        <p:spPr>
          <a:xfrm>
            <a:off x="0" y="508000"/>
            <a:ext cx="12192000" cy="990600"/>
          </a:xfrm>
          <a:prstGeom prst="rect">
            <a:avLst/>
          </a:prstGeom>
          <a:solidFill>
            <a:srgbClr val="F2F2F2"/>
          </a:solidFill>
        </p:spPr>
      </p:sp>
      <p:sp>
        <p:nvSpPr>
          <p:cNvPr name="TextBox 4" id="5"/>
          <p:cNvSpPr txBox="true"/>
          <p:nvPr/>
        </p:nvSpPr>
        <p:spPr>
          <a:xfrm>
            <a:off x="203200" y="508000"/>
            <a:ext cx="584200" cy="990600"/>
          </a:xfrm>
          <a:prstGeom prst="rect">
            <a:avLst/>
          </a:prstGeom>
        </p:spPr>
        <p:txBody>
          <a:bodyPr anchor="ctr" rtlCol="false"/>
          <a:lstStyle/>
          <a:p>
            <a:r>
              <a:rPr lang="en-US" sz="3600" b="false">
                <a:solidFill>
                  <a:srgbClr val="404040"/>
                </a:solidFill>
                <a:latin typeface="Font Awesome 5 Free Regular"/>
              </a:rPr>
              <a:t></a:t>
            </a:r>
          </a:p>
        </p:txBody>
      </p:sp>
      <p:sp>
        <p:nvSpPr>
          <p:cNvPr name="TextBox 5" id="6"/>
          <p:cNvSpPr txBox="true"/>
          <p:nvPr/>
        </p:nvSpPr>
        <p:spPr>
          <a:xfrm>
            <a:off x="889000" y="508000"/>
            <a:ext cx="10922000" cy="990600"/>
          </a:xfrm>
          <a:prstGeom prst="rect">
            <a:avLst/>
          </a:prstGeom>
        </p:spPr>
        <p:txBody>
          <a:bodyPr anchor="ctr" rtlCol="false"/>
          <a:lstStyle/>
          <a:p>
            <a:r>
              <a:rPr lang="en-US" sz="2400" b="true">
                <a:solidFill>
                  <a:srgbClr val="404040"/>
                </a:solidFill>
                <a:latin typeface="Gotham Book"/>
              </a:rPr>
              <a:t>Admision</a:t>
            </a:r>
            <a:br>
              <a:rPr lang="en-US" sz="2400" b="true">
                <a:solidFill>
                  <a:srgbClr val="404040"/>
                </a:solidFill>
                <a:latin typeface="Gotham Book"/>
              </a:rPr>
            </a:br>
            <a:r>
              <a:rPr lang="en-US" sz="1800" b="false">
                <a:solidFill>
                  <a:srgbClr val="404040"/>
                </a:solidFill>
                <a:latin typeface="Gotham Book"/>
              </a:rPr>
              <a:t>Obsolescence Risk</a:t>
            </a:r>
          </a:p>
        </p:txBody>
      </p:sp>
      <p:graphicFrame>
        <p:nvGraphicFramePr>
          <p:cNvPr name="Table 6" id="7"/>
          <p:cNvGraphicFramePr>
            <a:graphicFrameLocks noGrp="true"/>
          </p:cNvGraphicFramePr>
          <p:nvPr/>
        </p:nvGraphicFramePr>
        <p:xfrm>
          <a:off x="127000" y="1651000"/>
          <a:ext cx="11811000" cy="4572000"/>
        </p:xfrm>
        <a:graphic>
          <a:graphicData uri="http://schemas.openxmlformats.org/drawingml/2006/table">
            <a:tbl>
              <a:tblPr/>
              <a:tblGrid>
                <a:gridCol w="2952750"/>
                <a:gridCol w="2952750"/>
                <a:gridCol w="2952750"/>
                <a:gridCol w="2952750"/>
              </a:tblGrid>
              <a:tr h="381000"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true">
                          <a:solidFill>
                            <a:srgbClr val="FFFFFF"/>
                          </a:solidFill>
                          <a:latin typeface="Gotham Book"/>
                        </a:rPr>
                        <a:t>Component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true">
                          <a:solidFill>
                            <a:srgbClr val="FFFFFF"/>
                          </a:solidFill>
                          <a:latin typeface="Gotham Book"/>
                        </a:rPr>
                        <a:t>Version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true">
                          <a:solidFill>
                            <a:srgbClr val="FFFFFF"/>
                          </a:solidFill>
                          <a:latin typeface="Gotham Book"/>
                        </a:rPr>
                        <a:t>Gap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true">
                          <a:solidFill>
                            <a:srgbClr val="FFFFFF"/>
                          </a:solidFill>
                          <a:latin typeface="Gotham Book"/>
                        </a:rPr>
                        <a:t>Releases last year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04040"/>
                    </a:solidFill>
                  </a:tcPr>
                </a:tc>
              </a:tr>
              <a:tr h="381000"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>
                          <a:solidFill>
                            <a:srgbClr val="404040"/>
                          </a:solidFill>
                          <a:hlinkClick r:id="rId3" tooltip="https://github.com/highsource/jaxb2-annotate-plugin"/>
                        </a:rPr>
                        <a:t>org.jvnet.jaxb2_commons:jaxb2-basics-annotate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1.0.4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7 months 13 days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</a:tr>
              <a:tr h="381000"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>
                          <a:solidFill>
                            <a:srgbClr val="404040"/>
                          </a:solidFill>
                          <a:hlinkClick r:id="rId4" tooltip="https://www.npmjs.com/package/yu-starter-kit"/>
                        </a:rPr>
                        <a:t>yu-starter-kit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0.0.1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3 months 10 days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381000"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>
                          <a:solidFill>
                            <a:srgbClr val="404040"/>
                          </a:solidFill>
                          <a:hlinkClick r:id="rId5" tooltip="https://www.npmjs.com/package/jquery-bootstrap-table"/>
                        </a:rPr>
                        <a:t>jquery-bootstrap-table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0.1.0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1 months 12 days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</a:tr>
              <a:tr h="381000"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>
                          <a:solidFill>
                            <a:srgbClr val="404040"/>
                          </a:solidFill>
                          <a:hlinkClick r:id="rId6" tooltip="https://www.npmjs.com/package/bim-photo-upload"/>
                        </a:rPr>
                        <a:t>bim-photo-upload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1.0.2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3 days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381000"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>
                          <a:solidFill>
                            <a:srgbClr val="404040"/>
                          </a:solidFill>
                        </a:rPr>
                        <a:t>org.apache.axis:axis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1.4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0 days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</a:tr>
              <a:tr h="381000"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>
                          <a:solidFill>
                            <a:srgbClr val="404040"/>
                          </a:solidFill>
                          <a:hlinkClick r:id="rId7" tooltip="http://opensaml.org/"/>
                        </a:rPr>
                        <a:t>org.opensaml:openws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1.5.4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0 days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381000"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>
                          <a:solidFill>
                            <a:srgbClr val="404040"/>
                          </a:solidFill>
                          <a:hlinkClick r:id="rId8" tooltip="https://www.nuget.org/packages/Slickflow.Designer"/>
                        </a:rPr>
                        <a:t>Slickflow.Designer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1.5.0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0 days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</a:tr>
              <a:tr h="381000"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>
                          <a:solidFill>
                            <a:srgbClr val="404040"/>
                          </a:solidFill>
                          <a:hlinkClick r:id="rId9" tooltip="https://bitbucket.org/aleksjdev/fotoset"/>
                        </a:rPr>
                        <a:t>aleksjdev/fotoset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 xsi:nil="true"/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/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381000"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>
                          <a:solidFill>
                            <a:srgbClr val="404040"/>
                          </a:solidFill>
                        </a:rPr>
                        <a:t>commons-lang:commons-lang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2.6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0 days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</a:tr>
              <a:tr h="381000"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>
                          <a:solidFill>
                            <a:srgbClr val="404040"/>
                          </a:solidFill>
                          <a:hlinkClick r:id="rId10" tooltip="https://www.nuget.org/packages/HTML5.HTML5Shiv"/>
                        </a:rPr>
                        <a:t>HTML5.HTML5Shiv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3.7.2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0 days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381000"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>
                          <a:solidFill>
                            <a:srgbClr val="404040"/>
                          </a:solidFill>
                          <a:hlinkClick r:id="rId11" tooltip="http://aopalliance.sourceforge.net"/>
                        </a:rPr>
                        <a:t>aopalliance:aopalliance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1.0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0 days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24.xml><?xml version="1.0" encoding="utf-8"?>
<p:sld xmlns:p="http://schemas.openxmlformats.org/presentationml/2006/main" xmlns:a="http://schemas.openxmlformats.org/drawingml/2006/main" xmlns:r="http://schemas.openxmlformats.org/officeDocument/2006/relationships" xmlns:xsi="http://www.w3.org/2001/XMLSchema-instance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1" id="2"/>
          <p:cNvSpPr txBox="true"/>
          <p:nvPr/>
        </p:nvSpPr>
        <p:spPr>
          <a:xfrm>
            <a:off x="0" y="6654800"/>
            <a:ext cx="2540000" cy="317500"/>
          </a:xfrm>
          <a:prstGeom prst="rect">
            <a:avLst/>
          </a:prstGeom>
        </p:spPr>
        <p:txBody>
          <a:bodyPr anchor="t" rtlCol="false"/>
          <a:lstStyle/>
          <a:p>
            <a:r>
              <a:rPr lang="en-US" sz="900" b="false">
                <a:solidFill>
                  <a:srgbClr val="7F7F7F"/>
                </a:solidFill>
                <a:latin typeface="Gotham Book"/>
              </a:rPr>
              <a:t>2020</a:t>
            </a:r>
            <a:r>
              <a:rPr lang="en-US" sz="900" b="false">
                <a:solidFill>
                  <a:srgbClr val="7F7F7F"/>
                </a:solidFill>
                <a:latin typeface="Gotham Book"/>
              </a:rPr>
              <a:t> © CAST. All rights reserved.</a:t>
            </a:r>
          </a:p>
        </p:txBody>
      </p:sp>
      <p:sp>
        <p:nvSpPr>
          <p:cNvPr name="AutoShape 2" id="3">
            <a:hlinkClick r:id="rId2" action="ppaction://hlinksldjump"/>
          </p:cNvPr>
          <p:cNvSpPr/>
          <p:nvPr/>
        </p:nvSpPr>
        <p:spPr>
          <a:xfrm>
            <a:off x="11658600" y="6413500"/>
            <a:ext cx="406400" cy="406400"/>
          </a:xfrm>
          <a:prstGeom prst="actionButtonHome">
            <a:avLst/>
          </a:prstGeom>
          <a:ln w="12700">
            <a:solidFill>
              <a:srgbClr val="E4E4E4"/>
            </a:solidFill>
          </a:ln>
        </p:spPr>
      </p:sp>
      <p:sp>
        <p:nvSpPr>
          <p:cNvPr name="AutoShape 3" id="4"/>
          <p:cNvSpPr/>
          <p:nvPr/>
        </p:nvSpPr>
        <p:spPr>
          <a:xfrm>
            <a:off x="0" y="508000"/>
            <a:ext cx="12192000" cy="990600"/>
          </a:xfrm>
          <a:prstGeom prst="rect">
            <a:avLst/>
          </a:prstGeom>
          <a:solidFill>
            <a:srgbClr val="F2F2F2"/>
          </a:solidFill>
        </p:spPr>
      </p:sp>
      <p:sp>
        <p:nvSpPr>
          <p:cNvPr name="TextBox 4" id="5"/>
          <p:cNvSpPr txBox="true"/>
          <p:nvPr/>
        </p:nvSpPr>
        <p:spPr>
          <a:xfrm>
            <a:off x="203200" y="508000"/>
            <a:ext cx="584200" cy="990600"/>
          </a:xfrm>
          <a:prstGeom prst="rect">
            <a:avLst/>
          </a:prstGeom>
        </p:spPr>
        <p:txBody>
          <a:bodyPr anchor="ctr" rtlCol="false"/>
          <a:lstStyle/>
          <a:p>
            <a:r>
              <a:rPr lang="en-US" sz="3600" b="false">
                <a:solidFill>
                  <a:srgbClr val="404040"/>
                </a:solidFill>
                <a:latin typeface="Font Awesome 5 Free Regular"/>
              </a:rPr>
              <a:t></a:t>
            </a:r>
          </a:p>
        </p:txBody>
      </p:sp>
      <p:sp>
        <p:nvSpPr>
          <p:cNvPr name="TextBox 5" id="6"/>
          <p:cNvSpPr txBox="true"/>
          <p:nvPr/>
        </p:nvSpPr>
        <p:spPr>
          <a:xfrm>
            <a:off x="889000" y="508000"/>
            <a:ext cx="10922000" cy="990600"/>
          </a:xfrm>
          <a:prstGeom prst="rect">
            <a:avLst/>
          </a:prstGeom>
        </p:spPr>
        <p:txBody>
          <a:bodyPr anchor="ctr" rtlCol="false"/>
          <a:lstStyle/>
          <a:p>
            <a:r>
              <a:rPr lang="en-US" sz="2400" b="true">
                <a:solidFill>
                  <a:srgbClr val="404040"/>
                </a:solidFill>
                <a:latin typeface="Gotham Book"/>
              </a:rPr>
              <a:t>Admision</a:t>
            </a:r>
            <a:br>
              <a:rPr lang="en-US" sz="2400" b="true">
                <a:solidFill>
                  <a:srgbClr val="404040"/>
                </a:solidFill>
                <a:latin typeface="Gotham Book"/>
              </a:rPr>
            </a:br>
            <a:r>
              <a:rPr lang="en-US" sz="1800" b="false">
                <a:solidFill>
                  <a:srgbClr val="404040"/>
                </a:solidFill>
                <a:latin typeface="Gotham Book"/>
              </a:rPr>
              <a:t>Obsolescence Risk</a:t>
            </a:r>
          </a:p>
        </p:txBody>
      </p:sp>
      <p:graphicFrame>
        <p:nvGraphicFramePr>
          <p:cNvPr name="Table 6" id="7"/>
          <p:cNvGraphicFramePr>
            <a:graphicFrameLocks noGrp="true"/>
          </p:cNvGraphicFramePr>
          <p:nvPr/>
        </p:nvGraphicFramePr>
        <p:xfrm>
          <a:off x="127000" y="1651000"/>
          <a:ext cx="11811000" cy="4572000"/>
        </p:xfrm>
        <a:graphic>
          <a:graphicData uri="http://schemas.openxmlformats.org/drawingml/2006/table">
            <a:tbl>
              <a:tblPr/>
              <a:tblGrid>
                <a:gridCol w="2952750"/>
                <a:gridCol w="2952750"/>
                <a:gridCol w="2952750"/>
                <a:gridCol w="2952750"/>
              </a:tblGrid>
              <a:tr h="381000"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true">
                          <a:solidFill>
                            <a:srgbClr val="FFFFFF"/>
                          </a:solidFill>
                          <a:latin typeface="Gotham Book"/>
                        </a:rPr>
                        <a:t>Component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true">
                          <a:solidFill>
                            <a:srgbClr val="FFFFFF"/>
                          </a:solidFill>
                          <a:latin typeface="Gotham Book"/>
                        </a:rPr>
                        <a:t>Version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true">
                          <a:solidFill>
                            <a:srgbClr val="FFFFFF"/>
                          </a:solidFill>
                          <a:latin typeface="Gotham Book"/>
                        </a:rPr>
                        <a:t>Gap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true">
                          <a:solidFill>
                            <a:srgbClr val="FFFFFF"/>
                          </a:solidFill>
                          <a:latin typeface="Gotham Book"/>
                        </a:rPr>
                        <a:t>Releases last year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04040"/>
                    </a:solidFill>
                  </a:tcPr>
                </a:tc>
              </a:tr>
              <a:tr h="381000"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>
                          <a:solidFill>
                            <a:srgbClr val="404040"/>
                          </a:solidFill>
                          <a:hlinkClick r:id="rId3" tooltip="https://github.com/krasa/krasa-jaxb-tools/"/>
                        </a:rPr>
                        <a:t>com.github.krasa:krasa-jaxb-tools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1.5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0 days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</a:tr>
              <a:tr h="381000"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>
                          <a:solidFill>
                            <a:srgbClr val="404040"/>
                          </a:solidFill>
                          <a:hlinkClick r:id="rId4" tooltip="https://www.npmjs.com/package/porthole-clone"/>
                        </a:rPr>
                        <a:t>porthole-clone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0.0.1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0 days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381000"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>
                          <a:solidFill>
                            <a:srgbClr val="404040"/>
                          </a:solidFill>
                          <a:hlinkClick r:id="rId5" tooltip="http://java.net/projects/jaxb2-commons/pages/fluent-api"/>
                        </a:rPr>
                        <a:t>org.jvnet.jaxb2_commons:jaxb2-fluent-api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3.0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0 days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</a:tr>
              <a:tr h="381000"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>
                          <a:solidFill>
                            <a:srgbClr val="404040"/>
                          </a:solidFill>
                          <a:hlinkClick r:id="rId6" tooltip="https://www.npmjs.com/package/jq-page"/>
                        </a:rPr>
                        <a:t>jq-page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1.0.7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0 days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381000"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>
                          <a:solidFill>
                            <a:srgbClr val="404040"/>
                          </a:solidFill>
                          <a:hlinkClick r:id="rId7" tooltip="http://logging.apache.org/log4j/1.2/"/>
                        </a:rPr>
                        <a:t>log4j:log4j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1.2.17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0 days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</a:tr>
              <a:tr h="381000"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>
                          <a:solidFill>
                            <a:srgbClr val="404040"/>
                          </a:solidFill>
                          <a:hlinkClick r:id="rId8" tooltip="https://github.com/luis-almeida/jPages"/>
                        </a:rPr>
                        <a:t>luis-almeida/jPages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 xsi:nil="true"/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/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381000"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>
                          <a:solidFill>
                            <a:srgbClr val="404040"/>
                          </a:solidFill>
                          <a:hlinkClick r:id="rId9" tooltip="https://www.npmjs.com/package/yg_bootstrap-datetimepicker.min.js"/>
                        </a:rPr>
                        <a:t>yg_bootstrap-datetimepicker.min.js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4.17.37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0 days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</a:tr>
              <a:tr h="381000"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>
                          <a:solidFill>
                            <a:srgbClr val="404040"/>
                          </a:solidFill>
                          <a:hlinkClick r:id="rId10" tooltip="http://java.sun.com/webservices/jaxrpc/index.jsp"/>
                        </a:rPr>
                        <a:t>javax.xml:jaxrpc-api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1.1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0 days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25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1" id="2"/>
          <p:cNvSpPr txBox="true"/>
          <p:nvPr/>
        </p:nvSpPr>
        <p:spPr>
          <a:xfrm>
            <a:off x="635000" y="2540000"/>
            <a:ext cx="10922000" cy="3048000"/>
          </a:xfrm>
          <a:prstGeom prst="rect">
            <a:avLst/>
          </a:prstGeom>
        </p:spPr>
        <p:txBody>
          <a:bodyPr anchor="t" rtlCol="false"/>
          <a:lstStyle/>
          <a:p>
            <a:r>
              <a:rPr lang="en-US" sz="4800" b="false">
                <a:solidFill>
                  <a:srgbClr val="FFC800"/>
                </a:solidFill>
                <a:latin typeface="Gotham Book"/>
              </a:rPr>
              <a:t>Cloud Readiness</a:t>
            </a:r>
            <a:br>
              <a:rPr lang="en-US" sz="4800" b="false">
                <a:solidFill>
                  <a:srgbClr val="FFC800"/>
                </a:solidFill>
                <a:latin typeface="Gotham Book"/>
              </a:rPr>
            </a:br>
            <a:r>
              <a:rPr lang="en-US" sz="4800" b="false">
                <a:solidFill>
                  <a:srgbClr val="FFFFFF"/>
                </a:solidFill>
                <a:latin typeface="Gotham Book"/>
              </a:rPr>
              <a:t>Admision</a:t>
            </a:r>
            <a:br>
              <a:rPr lang="en-US" sz="4800" b="false">
                <a:solidFill>
                  <a:srgbClr val="FFFFFF"/>
                </a:solidFill>
                <a:latin typeface="Gotham Book"/>
              </a:rPr>
            </a:br>
            <a:br>
              <a:rPr lang="en-US" sz="4800" b="false">
                <a:solidFill>
                  <a:srgbClr val="FFFFFF"/>
                </a:solidFill>
                <a:latin typeface="Gotham Book"/>
              </a:rPr>
            </a:br>
            <a:br>
              <a:rPr lang="en-US" sz="4800" b="false">
                <a:solidFill>
                  <a:srgbClr val="FFFFFF"/>
                </a:solidFill>
                <a:latin typeface="Gotham Book"/>
              </a:rPr>
            </a:br>
            <a:r>
              <a:rPr lang="en-US" sz="2400" b="false">
                <a:solidFill>
                  <a:srgbClr val="808080"/>
                </a:solidFill>
                <a:latin typeface="Gotham Book"/>
              </a:rPr>
              <a:t/>
            </a:r>
            <a:br>
              <a:rPr lang="en-US" sz="2400" b="false">
                <a:solidFill>
                  <a:srgbClr val="808080"/>
                </a:solidFill>
                <a:latin typeface="Gotham Book"/>
              </a:rPr>
            </a:br>
            <a:r>
              <a:rPr lang="en-US" sz="2400" b="false">
                <a:solidFill>
                  <a:srgbClr val="808080"/>
                </a:solidFill>
                <a:latin typeface="Gotham Book"/>
              </a:rPr>
              <a:t>11/06/2020</a:t>
            </a:r>
          </a:p>
        </p:txBody>
      </p:sp>
    </p:spTree>
  </p:cSld>
  <p:clrMapOvr>
    <a:masterClrMapping/>
  </p:clrMapOvr>
</p:sld>
</file>

<file path=ppt/slides/slide1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1" id="2"/>
          <p:cNvSpPr txBox="true"/>
          <p:nvPr/>
        </p:nvSpPr>
        <p:spPr>
          <a:xfrm>
            <a:off x="0" y="6654800"/>
            <a:ext cx="2540000" cy="317500"/>
          </a:xfrm>
          <a:prstGeom prst="rect">
            <a:avLst/>
          </a:prstGeom>
        </p:spPr>
        <p:txBody>
          <a:bodyPr anchor="t" rtlCol="false"/>
          <a:lstStyle/>
          <a:p>
            <a:r>
              <a:rPr lang="en-US" sz="900" b="false">
                <a:solidFill>
                  <a:srgbClr val="7F7F7F"/>
                </a:solidFill>
                <a:latin typeface="Gotham Book"/>
              </a:rPr>
              <a:t>2020</a:t>
            </a:r>
            <a:r>
              <a:rPr lang="en-US" sz="900" b="false">
                <a:solidFill>
                  <a:srgbClr val="7F7F7F"/>
                </a:solidFill>
                <a:latin typeface="Gotham Book"/>
              </a:rPr>
              <a:t> © CAST. All rights reserved.</a:t>
            </a:r>
          </a:p>
        </p:txBody>
      </p:sp>
      <p:sp>
        <p:nvSpPr>
          <p:cNvPr name="AutoShape 2" id="3">
            <a:hlinkClick r:id="rId2" action="ppaction://hlinksldjump"/>
          </p:cNvPr>
          <p:cNvSpPr/>
          <p:nvPr/>
        </p:nvSpPr>
        <p:spPr>
          <a:xfrm>
            <a:off x="11658600" y="6413500"/>
            <a:ext cx="406400" cy="406400"/>
          </a:xfrm>
          <a:prstGeom prst="actionButtonHome">
            <a:avLst/>
          </a:prstGeom>
          <a:ln w="12700">
            <a:solidFill>
              <a:srgbClr val="E4E4E4"/>
            </a:solidFill>
          </a:ln>
        </p:spPr>
      </p:sp>
      <p:sp>
        <p:nvSpPr>
          <p:cNvPr name="AutoShape 3" id="4"/>
          <p:cNvSpPr/>
          <p:nvPr/>
        </p:nvSpPr>
        <p:spPr>
          <a:xfrm>
            <a:off x="0" y="508000"/>
            <a:ext cx="12192000" cy="990600"/>
          </a:xfrm>
          <a:prstGeom prst="rect">
            <a:avLst/>
          </a:prstGeom>
          <a:solidFill>
            <a:srgbClr val="00B0F0"/>
          </a:solidFill>
        </p:spPr>
      </p:sp>
      <p:sp>
        <p:nvSpPr>
          <p:cNvPr name="TextBox 4" id="5"/>
          <p:cNvSpPr txBox="true"/>
          <p:nvPr/>
        </p:nvSpPr>
        <p:spPr>
          <a:xfrm>
            <a:off x="203200" y="508000"/>
            <a:ext cx="584200" cy="990600"/>
          </a:xfrm>
          <a:prstGeom prst="rect">
            <a:avLst/>
          </a:prstGeom>
        </p:spPr>
        <p:txBody>
          <a:bodyPr anchor="ctr" rtlCol="false"/>
          <a:lstStyle/>
          <a:p>
            <a:r>
              <a:rPr lang="en-US" sz="3600" b="false">
                <a:solidFill>
                  <a:srgbClr val="FFFFFF"/>
                </a:solidFill>
                <a:latin typeface="Font Awesome 5 Free Solid"/>
              </a:rPr>
              <a:t></a:t>
            </a:r>
          </a:p>
        </p:txBody>
      </p:sp>
      <p:sp>
        <p:nvSpPr>
          <p:cNvPr name="TextBox 5" id="6"/>
          <p:cNvSpPr txBox="true"/>
          <p:nvPr/>
        </p:nvSpPr>
        <p:spPr>
          <a:xfrm>
            <a:off x="889000" y="508000"/>
            <a:ext cx="10922000" cy="990600"/>
          </a:xfrm>
          <a:prstGeom prst="rect">
            <a:avLst/>
          </a:prstGeom>
        </p:spPr>
        <p:txBody>
          <a:bodyPr anchor="ctr" rtlCol="false"/>
          <a:lstStyle/>
          <a:p>
            <a:r>
              <a:rPr lang="en-US" sz="2400" b="true">
                <a:solidFill>
                  <a:srgbClr val="FFFFFF"/>
                </a:solidFill>
                <a:latin typeface="Gotham Book"/>
              </a:rPr>
              <a:t>Admision</a:t>
            </a:r>
            <a:br>
              <a:rPr lang="en-US" sz="2400" b="true">
                <a:solidFill>
                  <a:srgbClr val="FFFFFF"/>
                </a:solidFill>
                <a:latin typeface="Gotham Book"/>
              </a:rPr>
            </a:br>
            <a:r>
              <a:rPr lang="en-US" sz="1800" b="false">
                <a:solidFill>
                  <a:srgbClr val="FFFFFF"/>
                </a:solidFill>
                <a:latin typeface="Gotham Book"/>
              </a:rPr>
              <a:t>Cloud Boosters</a:t>
            </a:r>
          </a:p>
        </p:txBody>
      </p:sp>
      <p:graphicFrame>
        <p:nvGraphicFramePr>
          <p:cNvPr name="Table 6" id="7"/>
          <p:cNvGraphicFramePr>
            <a:graphicFrameLocks noGrp="true"/>
          </p:cNvGraphicFramePr>
          <p:nvPr/>
        </p:nvGraphicFramePr>
        <p:xfrm>
          <a:off x="127000" y="1651000"/>
          <a:ext cx="11811000" cy="762000"/>
        </p:xfrm>
        <a:graphic>
          <a:graphicData uri="http://schemas.openxmlformats.org/drawingml/2006/table">
            <a:tbl>
              <a:tblPr/>
              <a:tblGrid>
                <a:gridCol w="7874000"/>
                <a:gridCol w="3937000"/>
              </a:tblGrid>
              <a:tr h="381000">
                <a:tc>
                  <a:txBody>
                    <a:bodyPr anchor="t" rtlCol="false"/>
                    <a:lstStyle/>
                    <a:p>
                      <a:r>
                        <a:rPr lang="en-US" b="true" sz="1000">
                          <a:solidFill>
                            <a:srgbClr val="FFFFFF"/>
                          </a:solidFill>
                        </a:rPr>
                        <a:t>Cloud Requirement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/>
                      <a:r>
                        <a:rPr lang="en-US" b="true" sz="1000">
                          <a:solidFill>
                            <a:srgbClr val="FFFFFF"/>
                          </a:solidFill>
                        </a:rPr>
                        <a:t>Technology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04040"/>
                    </a:solidFill>
                  </a:tcPr>
                </a:tc>
              </a:tr>
              <a:tr h="381000">
                <a:tc gridSpan="2">
                  <a:txBody>
                    <a:bodyPr anchor="t" rtlCol="false"/>
                    <a:lstStyle/>
                    <a:p>
                      <a:r>
                        <a:rPr lang="en-US" sz="1000"/>
                        <a:t>No Cloud Boosters found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  <a:tc hMerge="true">
                  <a:txBody>
                    <a:bodyPr anchor="t" rtlCol="false"/>
                    <a:lstStyle/>
                    <a:p>
                      <a:pPr algn="ctr"/>
                      <a:r>
                        <a:rPr lang="en-US" sz="1000"/>
                        <a:t/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1" id="2"/>
          <p:cNvSpPr txBox="true"/>
          <p:nvPr/>
        </p:nvSpPr>
        <p:spPr>
          <a:xfrm>
            <a:off x="0" y="6654800"/>
            <a:ext cx="2540000" cy="317500"/>
          </a:xfrm>
          <a:prstGeom prst="rect">
            <a:avLst/>
          </a:prstGeom>
        </p:spPr>
        <p:txBody>
          <a:bodyPr anchor="t" rtlCol="false"/>
          <a:lstStyle/>
          <a:p>
            <a:r>
              <a:rPr lang="en-US" sz="900" b="false">
                <a:solidFill>
                  <a:srgbClr val="7F7F7F"/>
                </a:solidFill>
                <a:latin typeface="Gotham Book"/>
              </a:rPr>
              <a:t>2020</a:t>
            </a:r>
            <a:r>
              <a:rPr lang="en-US" sz="900" b="false">
                <a:solidFill>
                  <a:srgbClr val="7F7F7F"/>
                </a:solidFill>
                <a:latin typeface="Gotham Book"/>
              </a:rPr>
              <a:t> © CAST. All rights reserved.</a:t>
            </a:r>
          </a:p>
        </p:txBody>
      </p:sp>
      <p:sp>
        <p:nvSpPr>
          <p:cNvPr name="AutoShape 2" id="3">
            <a:hlinkClick r:id="rId2" action="ppaction://hlinksldjump"/>
          </p:cNvPr>
          <p:cNvSpPr/>
          <p:nvPr/>
        </p:nvSpPr>
        <p:spPr>
          <a:xfrm>
            <a:off x="11658600" y="6413500"/>
            <a:ext cx="406400" cy="406400"/>
          </a:xfrm>
          <a:prstGeom prst="actionButtonHome">
            <a:avLst/>
          </a:prstGeom>
          <a:ln w="12700">
            <a:solidFill>
              <a:srgbClr val="E4E4E4"/>
            </a:solidFill>
          </a:ln>
        </p:spPr>
      </p:sp>
      <p:sp>
        <p:nvSpPr>
          <p:cNvPr name="AutoShape 3" id="4"/>
          <p:cNvSpPr/>
          <p:nvPr/>
        </p:nvSpPr>
        <p:spPr>
          <a:xfrm>
            <a:off x="0" y="508000"/>
            <a:ext cx="12192000" cy="990600"/>
          </a:xfrm>
          <a:prstGeom prst="rect">
            <a:avLst/>
          </a:prstGeom>
          <a:solidFill>
            <a:srgbClr val="00B0F0"/>
          </a:solidFill>
        </p:spPr>
      </p:sp>
      <p:sp>
        <p:nvSpPr>
          <p:cNvPr name="TextBox 4" id="5"/>
          <p:cNvSpPr txBox="true"/>
          <p:nvPr/>
        </p:nvSpPr>
        <p:spPr>
          <a:xfrm>
            <a:off x="203200" y="508000"/>
            <a:ext cx="584200" cy="990600"/>
          </a:xfrm>
          <a:prstGeom prst="rect">
            <a:avLst/>
          </a:prstGeom>
        </p:spPr>
        <p:txBody>
          <a:bodyPr anchor="ctr" rtlCol="false"/>
          <a:lstStyle/>
          <a:p>
            <a:r>
              <a:rPr lang="en-US" sz="3600" b="false">
                <a:solidFill>
                  <a:srgbClr val="FFFFFF"/>
                </a:solidFill>
                <a:latin typeface="Font Awesome 5 Free Solid"/>
              </a:rPr>
              <a:t></a:t>
            </a:r>
          </a:p>
        </p:txBody>
      </p:sp>
      <p:sp>
        <p:nvSpPr>
          <p:cNvPr name="TextBox 5" id="6"/>
          <p:cNvSpPr txBox="true"/>
          <p:nvPr/>
        </p:nvSpPr>
        <p:spPr>
          <a:xfrm>
            <a:off x="889000" y="508000"/>
            <a:ext cx="10922000" cy="990600"/>
          </a:xfrm>
          <a:prstGeom prst="rect">
            <a:avLst/>
          </a:prstGeom>
        </p:spPr>
        <p:txBody>
          <a:bodyPr anchor="ctr" rtlCol="false"/>
          <a:lstStyle/>
          <a:p>
            <a:r>
              <a:rPr lang="en-US" sz="2400" b="true">
                <a:solidFill>
                  <a:srgbClr val="FFFFFF"/>
                </a:solidFill>
                <a:latin typeface="Gotham Book"/>
              </a:rPr>
              <a:t>Admision</a:t>
            </a:r>
            <a:br>
              <a:rPr lang="en-US" sz="2400" b="true">
                <a:solidFill>
                  <a:srgbClr val="FFFFFF"/>
                </a:solidFill>
                <a:latin typeface="Gotham Book"/>
              </a:rPr>
            </a:br>
            <a:r>
              <a:rPr lang="en-US" sz="1800" b="false">
                <a:solidFill>
                  <a:srgbClr val="FFFFFF"/>
                </a:solidFill>
                <a:latin typeface="Gotham Book"/>
              </a:rPr>
              <a:t>Cloud Blockers</a:t>
            </a:r>
          </a:p>
        </p:txBody>
      </p:sp>
      <p:graphicFrame>
        <p:nvGraphicFramePr>
          <p:cNvPr name="Table 6" id="7"/>
          <p:cNvGraphicFramePr>
            <a:graphicFrameLocks noGrp="true"/>
          </p:cNvGraphicFramePr>
          <p:nvPr/>
        </p:nvGraphicFramePr>
        <p:xfrm>
          <a:off x="127000" y="1651000"/>
          <a:ext cx="11811000" cy="4572000"/>
        </p:xfrm>
        <a:graphic>
          <a:graphicData uri="http://schemas.openxmlformats.org/drawingml/2006/table">
            <a:tbl>
              <a:tblPr/>
              <a:tblGrid>
                <a:gridCol w="5715000"/>
                <a:gridCol w="1524000"/>
                <a:gridCol w="1524000"/>
                <a:gridCol w="1524000"/>
                <a:gridCol w="1524000"/>
              </a:tblGrid>
              <a:tr h="381000"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false">
                          <a:solidFill>
                            <a:srgbClr val="FFFFFF"/>
                          </a:solidFill>
                          <a:latin typeface="Font Awesome 5 Free Solid"/>
                        </a:rPr>
                        <a:t></a:t>
                      </a:r>
                      <a:r>
                        <a:rPr lang="en-US" sz="1000" b="true">
                          <a:solidFill>
                            <a:srgbClr val="FFFFFF"/>
                          </a:solidFill>
                          <a:latin typeface="Gotham Book"/>
                        </a:rPr>
                        <a:t> Cloud Requirement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615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true">
                          <a:solidFill>
                            <a:srgbClr val="FFFFFF"/>
                          </a:solidFill>
                          <a:latin typeface="Gotham Book"/>
                        </a:rPr>
                        <a:t>Technology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615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true">
                          <a:solidFill>
                            <a:srgbClr val="FFFFFF"/>
                          </a:solidFill>
                          <a:latin typeface="Gotham Book"/>
                        </a:rPr>
                        <a:t>Impact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615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true">
                          <a:solidFill>
                            <a:srgbClr val="FFFFFF"/>
                          </a:solidFill>
                          <a:latin typeface="Gotham Book"/>
                        </a:rPr>
                        <a:t>Criticality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615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false">
                          <a:solidFill>
                            <a:srgbClr val="FFFFFF"/>
                          </a:solidFill>
                          <a:latin typeface="Font Awesome 5 Free Solid"/>
                        </a:rPr>
                        <a:t></a:t>
                      </a:r>
                      <a:r>
                        <a:rPr lang="en-US" sz="1000" b="true">
                          <a:solidFill>
                            <a:srgbClr val="FFFFFF"/>
                          </a:solidFill>
                          <a:latin typeface="Gotham Book"/>
                        </a:rPr>
                        <a:t> Roadblocks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6153"/>
                    </a:solidFill>
                  </a:tcPr>
                </a:tc>
              </a:tr>
              <a:tr h="381000"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>
                          <a:solidFill>
                            <a:srgbClr val="404040"/>
                          </a:solidFill>
                          <a:hlinkClick r:id="rId3" tooltip="https://doc.casthighlight.com/CloudReady_File_Manipulation_Practice?auth=7d30ba0f5aeddf312a92a715c1038f24"/>
                        </a:rPr>
                        <a:t>Perform File Manipulation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Java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CFA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Medium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15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</a:tr>
              <a:tr h="381000"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>
                          <a:solidFill>
                            <a:srgbClr val="404040"/>
                          </a:solidFill>
                          <a:hlinkClick r:id="rId4" tooltip="https://doc.casthighlight.com/CloudReady_Use_HTTPProtocol?auth=80fbdfd1a7565f85e9e64933f6f8fcde"/>
                        </a:rPr>
                        <a:t>Using HTTP protocol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Java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C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Low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22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381000"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>
                          <a:solidFill>
                            <a:srgbClr val="404040"/>
                          </a:solidFill>
                          <a:hlinkClick r:id="rId5" tooltip="https://doc.casthighlight.com/CloudReady_Use_LDAPProtocol?auth=d60b925827840f206bb55c8cf0528887"/>
                        </a:rPr>
                        <a:t>Using LDAP protocol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Java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C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Low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</a:tr>
              <a:tr h="381000"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>
                          <a:solidFill>
                            <a:srgbClr val="404040"/>
                          </a:solidFill>
                          <a:hlinkClick r:id="rId6" tooltip="https://doc.casthighlight.com/CloudReady_Use_File_System?auth=b1fede2ca6e441c908b1f4563b375e0c"/>
                        </a:rPr>
                        <a:t>Using file system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Java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CFA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Medium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66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381000"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>
                          <a:solidFill>
                            <a:srgbClr val="404040"/>
                          </a:solidFill>
                          <a:hlinkClick r:id="rId7" tooltip="https://doc.casthighlight.com/CloudReady_Use_SecuredProtocolsHTTP?auth=4c153078959edf23e45cfc675f94bfde"/>
                        </a:rPr>
                        <a:t>Using of unsecured network protocols (HTTP)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JavaScript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C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Low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130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</a:tr>
              <a:tr h="381000"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>
                          <a:solidFill>
                            <a:srgbClr val="404040"/>
                          </a:solidFill>
                          <a:hlinkClick r:id="rId8" tooltip="https://doc.casthighlight.com/CloudReady_Use_SecuredProtocolsHTTP?auth=4c153078959edf23e45cfc675f94bfde"/>
                        </a:rPr>
                        <a:t>Using of unsecured network protocols (HTTP)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Java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C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Low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19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381000"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>
                          <a:solidFill>
                            <a:srgbClr val="404040"/>
                          </a:solidFill>
                          <a:hlinkClick r:id="rId9" tooltip="https://doc.casthighlight.com/CloudReady_Use_SecuredProtocols?auth=5af9b0822489b03c906db6b3d0009afe"/>
                        </a:rPr>
                        <a:t>Using of unsecured network protocols (HTTP, FTP)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JavaScript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C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Low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130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</a:tr>
              <a:tr h="381000"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>
                          <a:solidFill>
                            <a:srgbClr val="404040"/>
                          </a:solidFill>
                          <a:hlinkClick r:id="rId10" tooltip="https://doc.casthighlight.com/CloudReady_Use_SecuredProtocols?auth=5af9b0822489b03c906db6b3d0009afe"/>
                        </a:rPr>
                        <a:t>Using of unsecured network protocols (HTTP, FTP)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Java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C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Low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19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381000"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>
                          <a:solidFill>
                            <a:srgbClr val="404040"/>
                          </a:solidFill>
                          <a:hlinkClick r:id="rId11" tooltip="https://doc.casthighlight.com/CloudReady_Use_Stateful_Session?auth=c9e6cc40b51dbb60fe2d69f6cea55530"/>
                        </a:rPr>
                        <a:t>Using stateful session (Servlet)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Java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CFA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High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77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</a:tr>
              <a:tr h="381000"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>
                          <a:solidFill>
                            <a:srgbClr val="404040"/>
                          </a:solidFill>
                          <a:hlinkClick r:id="rId12" tooltip="https://doc.casthighlight.com/CloudReady_Use_Stateful_Session_Spring?auth=e02ec4507a796d96f2a877fe3a677935"/>
                        </a:rPr>
                        <a:t>Using stateful session (Spring)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Java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CFA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High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1" id="2"/>
          <p:cNvSpPr txBox="true"/>
          <p:nvPr/>
        </p:nvSpPr>
        <p:spPr>
          <a:xfrm>
            <a:off x="0" y="6654800"/>
            <a:ext cx="2540000" cy="317500"/>
          </a:xfrm>
          <a:prstGeom prst="rect">
            <a:avLst/>
          </a:prstGeom>
        </p:spPr>
        <p:txBody>
          <a:bodyPr anchor="t" rtlCol="false"/>
          <a:lstStyle/>
          <a:p>
            <a:r>
              <a:rPr lang="en-US" sz="900" b="false">
                <a:solidFill>
                  <a:srgbClr val="7F7F7F"/>
                </a:solidFill>
                <a:latin typeface="Gotham Book"/>
              </a:rPr>
              <a:t>2020</a:t>
            </a:r>
            <a:r>
              <a:rPr lang="en-US" sz="900" b="false">
                <a:solidFill>
                  <a:srgbClr val="7F7F7F"/>
                </a:solidFill>
                <a:latin typeface="Gotham Book"/>
              </a:rPr>
              <a:t> © CAST. All rights reserved.</a:t>
            </a:r>
          </a:p>
        </p:txBody>
      </p:sp>
      <p:sp>
        <p:nvSpPr>
          <p:cNvPr name="AutoShape 2" id="3">
            <a:hlinkClick r:id="rId2" action="ppaction://hlinksldjump"/>
          </p:cNvPr>
          <p:cNvSpPr/>
          <p:nvPr/>
        </p:nvSpPr>
        <p:spPr>
          <a:xfrm>
            <a:off x="11658600" y="6413500"/>
            <a:ext cx="406400" cy="406400"/>
          </a:xfrm>
          <a:prstGeom prst="actionButtonHome">
            <a:avLst/>
          </a:prstGeom>
          <a:ln w="12700">
            <a:solidFill>
              <a:srgbClr val="E4E4E4"/>
            </a:solidFill>
          </a:ln>
        </p:spPr>
      </p:sp>
      <p:sp>
        <p:nvSpPr>
          <p:cNvPr name="AutoShape 3" id="4"/>
          <p:cNvSpPr/>
          <p:nvPr/>
        </p:nvSpPr>
        <p:spPr>
          <a:xfrm>
            <a:off x="0" y="508000"/>
            <a:ext cx="12192000" cy="990600"/>
          </a:xfrm>
          <a:prstGeom prst="rect">
            <a:avLst/>
          </a:prstGeom>
          <a:solidFill>
            <a:srgbClr val="F2F2F2"/>
          </a:solidFill>
        </p:spPr>
      </p:sp>
      <p:sp>
        <p:nvSpPr>
          <p:cNvPr name="TextBox 4" id="5"/>
          <p:cNvSpPr txBox="true"/>
          <p:nvPr/>
        </p:nvSpPr>
        <p:spPr>
          <a:xfrm>
            <a:off x="203200" y="508000"/>
            <a:ext cx="584200" cy="990600"/>
          </a:xfrm>
          <a:prstGeom prst="rect">
            <a:avLst/>
          </a:prstGeom>
        </p:spPr>
        <p:txBody>
          <a:bodyPr anchor="ctr" rtlCol="false"/>
          <a:lstStyle/>
          <a:p>
            <a:r>
              <a:rPr lang="en-US" sz="3600" b="false">
                <a:solidFill>
                  <a:srgbClr val="404040"/>
                </a:solidFill>
                <a:latin typeface="Font Awesome 5 Free Solid"/>
              </a:rPr>
              <a:t></a:t>
            </a:r>
          </a:p>
        </p:txBody>
      </p:sp>
      <p:sp>
        <p:nvSpPr>
          <p:cNvPr name="TextBox 5" id="6"/>
          <p:cNvSpPr txBox="true"/>
          <p:nvPr/>
        </p:nvSpPr>
        <p:spPr>
          <a:xfrm>
            <a:off x="787400" y="508000"/>
            <a:ext cx="10922000" cy="990600"/>
          </a:xfrm>
          <a:prstGeom prst="rect">
            <a:avLst/>
          </a:prstGeom>
        </p:spPr>
        <p:txBody>
          <a:bodyPr anchor="ctr" rtlCol="false"/>
          <a:lstStyle/>
          <a:p>
            <a:r>
              <a:rPr lang="en-US" sz="2400" b="true">
                <a:solidFill>
                  <a:srgbClr val="404040"/>
                </a:solidFill>
                <a:latin typeface="Gotham Book"/>
              </a:rPr>
              <a:t>Admision</a:t>
            </a:r>
          </a:p>
        </p:txBody>
      </p:sp>
      <p:sp>
        <p:nvSpPr>
          <p:cNvPr name="TextBox 6" id="7"/>
          <p:cNvSpPr txBox="true"/>
          <p:nvPr/>
        </p:nvSpPr>
        <p:spPr>
          <a:xfrm>
            <a:off x="254000" y="2159000"/>
            <a:ext cx="2032000" cy="2286000"/>
          </a:xfrm>
          <a:prstGeom prst="rect">
            <a:avLst/>
          </a:prstGeom>
          <a:solidFill>
            <a:srgbClr val="FF8A3C"/>
          </a:solidFill>
          <a:ln cap="rnd" w="50800">
            <a:solidFill>
              <a:srgbClr val="FF8A3C"/>
            </a:solidFill>
          </a:ln>
        </p:spPr>
        <p:txBody>
          <a:bodyPr anchor="ctr" rtlCol="false"/>
          <a:lstStyle/>
          <a:p>
            <a:pPr algn="ctr"/>
            <a:r>
              <a:rPr lang="en-US" sz="4800" b="true">
                <a:solidFill>
                  <a:srgbClr val="FFFFFF"/>
                </a:solidFill>
                <a:latin typeface="Font Awesome 5 Free Solid"/>
              </a:rPr>
              <a:t></a:t>
            </a:r>
            <a:br>
              <a:rPr lang="en-US" sz="4800" b="true">
                <a:solidFill>
                  <a:srgbClr val="FFFFFF"/>
                </a:solidFill>
                <a:latin typeface="Font Awesome 5 Free Solid"/>
              </a:rPr>
            </a:br>
            <a:r>
              <a:rPr lang="en-US" sz="1400" b="false">
                <a:solidFill>
                  <a:srgbClr val="FFFFFF"/>
                </a:solidFill>
                <a:latin typeface="Gotham Bold"/>
              </a:rPr>
              <a:t>Software Resiliency</a:t>
            </a:r>
            <a:br>
              <a:rPr lang="en-US" sz="1400" b="false">
                <a:solidFill>
                  <a:srgbClr val="FFFFFF"/>
                </a:solidFill>
                <a:latin typeface="Gotham Bold"/>
              </a:rPr>
            </a:br>
            <a:r>
              <a:rPr lang="en-US" sz="3000" b="false">
                <a:solidFill>
                  <a:srgbClr val="FFFFFF"/>
                </a:solidFill>
                <a:latin typeface="Gotham Book"/>
              </a:rPr>
              <a:t>67.6</a:t>
            </a:r>
            <a:r>
              <a:rPr lang="en-US" sz="1600" b="false">
                <a:solidFill>
                  <a:srgbClr val="FFFFFF"/>
                </a:solidFill>
                <a:latin typeface="Gotham Book"/>
              </a:rPr>
              <a:t/>
            </a:r>
            <a:br>
              <a:rPr lang="en-US" sz="1600" b="false">
                <a:solidFill>
                  <a:srgbClr val="FFFFFF"/>
                </a:solidFill>
                <a:latin typeface="Gotham Book"/>
              </a:rPr>
            </a:br>
            <a:br>
              <a:rPr lang="en-US" sz="1600" b="false">
                <a:solidFill>
                  <a:srgbClr val="FFFFFF"/>
                </a:solidFill>
                <a:latin typeface="Gotham Book"/>
              </a:rPr>
            </a:br>
          </a:p>
        </p:txBody>
      </p:sp>
      <p:sp>
        <p:nvSpPr>
          <p:cNvPr name="AutoShape 7" id="8"/>
          <p:cNvSpPr/>
          <p:nvPr/>
        </p:nvSpPr>
        <p:spPr>
          <a:xfrm>
            <a:off x="508000" y="3937000"/>
            <a:ext cx="381000" cy="381000"/>
          </a:xfrm>
          <a:prstGeom prst="rect">
            <a:avLst/>
          </a:prstGeom>
          <a:solidFill>
            <a:srgbClr val="FFFFFF">
              <a:alpha val="40000"/>
            </a:srgbClr>
          </a:solidFill>
          <a:ln w="25400">
            <a:solidFill>
              <a:srgbClr val="FF8A3C"/>
            </a:solidFill>
          </a:ln>
        </p:spPr>
        <p:txBody>
          <a:bodyPr anchor="ctr" rtlCol="false"/>
          <a:lstStyle/>
          <a:p>
            <a:pPr algn="l"/>
            <a:r>
              <a:t/>
            </a:r>
            <a:endParaRPr lang="en-US" sz="1100"/>
          </a:p>
        </p:txBody>
      </p:sp>
      <p:sp>
        <p:nvSpPr>
          <p:cNvPr name="AutoShape 8" id="9"/>
          <p:cNvSpPr/>
          <p:nvPr/>
        </p:nvSpPr>
        <p:spPr>
          <a:xfrm>
            <a:off x="889000" y="3937000"/>
            <a:ext cx="381000" cy="381000"/>
          </a:xfrm>
          <a:prstGeom prst="rect">
            <a:avLst/>
          </a:prstGeom>
          <a:solidFill>
            <a:srgbClr val="FFFFFF"/>
          </a:solidFill>
          <a:ln w="25400">
            <a:solidFill>
              <a:srgbClr val="FF8A3C"/>
            </a:solidFill>
          </a:ln>
        </p:spPr>
        <p:txBody>
          <a:bodyPr anchor="ctr" rtlCol="false"/>
          <a:lstStyle/>
          <a:p>
            <a:pPr algn="l"/>
            <a:r>
              <a:t/>
            </a:r>
            <a:endParaRPr lang="en-US" sz="1100"/>
          </a:p>
        </p:txBody>
      </p:sp>
      <p:sp>
        <p:nvSpPr>
          <p:cNvPr name="AutoShape 9" id="10"/>
          <p:cNvSpPr/>
          <p:nvPr/>
        </p:nvSpPr>
        <p:spPr>
          <a:xfrm>
            <a:off x="1270000" y="3937000"/>
            <a:ext cx="381000" cy="381000"/>
          </a:xfrm>
          <a:prstGeom prst="rect">
            <a:avLst/>
          </a:prstGeom>
          <a:solidFill>
            <a:srgbClr val="FFFFFF">
              <a:alpha val="40000"/>
            </a:srgbClr>
          </a:solidFill>
          <a:ln w="25400">
            <a:solidFill>
              <a:srgbClr val="FF8A3C"/>
            </a:solidFill>
          </a:ln>
        </p:spPr>
        <p:txBody>
          <a:bodyPr anchor="ctr" rtlCol="false"/>
          <a:lstStyle/>
          <a:p>
            <a:pPr algn="l"/>
            <a:r>
              <a:t/>
            </a:r>
            <a:endParaRPr lang="en-US" sz="1100"/>
          </a:p>
        </p:txBody>
      </p:sp>
      <p:sp>
        <p:nvSpPr>
          <p:cNvPr name="AutoShape 10" id="11"/>
          <p:cNvSpPr/>
          <p:nvPr/>
        </p:nvSpPr>
        <p:spPr>
          <a:xfrm>
            <a:off x="1651000" y="3937000"/>
            <a:ext cx="381000" cy="381000"/>
          </a:xfrm>
          <a:prstGeom prst="rect">
            <a:avLst/>
          </a:prstGeom>
          <a:solidFill>
            <a:srgbClr val="FFFFFF">
              <a:alpha val="40000"/>
            </a:srgbClr>
          </a:solidFill>
          <a:ln w="25400">
            <a:solidFill>
              <a:srgbClr val="FF8A3C"/>
            </a:solidFill>
          </a:ln>
        </p:spPr>
        <p:txBody>
          <a:bodyPr anchor="ctr" rtlCol="false"/>
          <a:lstStyle/>
          <a:p>
            <a:pPr algn="l"/>
            <a:r>
              <a:t/>
            </a:r>
            <a:endParaRPr lang="en-US" sz="1100"/>
          </a:p>
        </p:txBody>
      </p:sp>
      <p:sp>
        <p:nvSpPr>
          <p:cNvPr name="TextBox 11" id="12"/>
          <p:cNvSpPr txBox="true"/>
          <p:nvPr/>
        </p:nvSpPr>
        <p:spPr>
          <a:xfrm>
            <a:off x="2476500" y="2159000"/>
            <a:ext cx="2032000" cy="2286000"/>
          </a:xfrm>
          <a:prstGeom prst="rect">
            <a:avLst/>
          </a:prstGeom>
          <a:solidFill>
            <a:srgbClr val="FF8A3C"/>
          </a:solidFill>
          <a:ln cap="rnd" w="50800">
            <a:solidFill>
              <a:srgbClr val="FF8A3C"/>
            </a:solidFill>
          </a:ln>
        </p:spPr>
        <p:txBody>
          <a:bodyPr anchor="ctr" rtlCol="false"/>
          <a:lstStyle/>
          <a:p>
            <a:pPr algn="ctr"/>
            <a:r>
              <a:rPr lang="en-US" sz="4800" b="true">
                <a:solidFill>
                  <a:srgbClr val="FFFFFF"/>
                </a:solidFill>
                <a:latin typeface="Font Awesome 5 Free Solid"/>
              </a:rPr>
              <a:t></a:t>
            </a:r>
            <a:br>
              <a:rPr lang="en-US" sz="4800" b="true">
                <a:solidFill>
                  <a:srgbClr val="FFFFFF"/>
                </a:solidFill>
                <a:latin typeface="Font Awesome 5 Free Solid"/>
              </a:rPr>
            </a:br>
            <a:r>
              <a:rPr lang="en-US" sz="1400" b="false">
                <a:solidFill>
                  <a:srgbClr val="FFFFFF"/>
                </a:solidFill>
                <a:latin typeface="Gotham Bold"/>
              </a:rPr>
              <a:t>Software Agility</a:t>
            </a:r>
            <a:br>
              <a:rPr lang="en-US" sz="1400" b="false">
                <a:solidFill>
                  <a:srgbClr val="FFFFFF"/>
                </a:solidFill>
                <a:latin typeface="Gotham Bold"/>
              </a:rPr>
            </a:br>
            <a:r>
              <a:rPr lang="en-US" sz="3000" b="false">
                <a:solidFill>
                  <a:srgbClr val="FFFFFF"/>
                </a:solidFill>
                <a:latin typeface="Gotham Book"/>
              </a:rPr>
              <a:t>63.6</a:t>
            </a:r>
            <a:r>
              <a:rPr lang="en-US" sz="1600" b="false">
                <a:solidFill>
                  <a:srgbClr val="FFFFFF"/>
                </a:solidFill>
                <a:latin typeface="Gotham Book"/>
              </a:rPr>
              <a:t/>
            </a:r>
            <a:br>
              <a:rPr lang="en-US" sz="1600" b="false">
                <a:solidFill>
                  <a:srgbClr val="FFFFFF"/>
                </a:solidFill>
                <a:latin typeface="Gotham Book"/>
              </a:rPr>
            </a:br>
            <a:br>
              <a:rPr lang="en-US" sz="1600" b="false">
                <a:solidFill>
                  <a:srgbClr val="FFFFFF"/>
                </a:solidFill>
                <a:latin typeface="Gotham Book"/>
              </a:rPr>
            </a:br>
          </a:p>
        </p:txBody>
      </p:sp>
      <p:sp>
        <p:nvSpPr>
          <p:cNvPr name="AutoShape 12" id="13"/>
          <p:cNvSpPr/>
          <p:nvPr/>
        </p:nvSpPr>
        <p:spPr>
          <a:xfrm>
            <a:off x="2730500" y="3937000"/>
            <a:ext cx="381000" cy="381000"/>
          </a:xfrm>
          <a:prstGeom prst="rect">
            <a:avLst/>
          </a:prstGeom>
          <a:solidFill>
            <a:srgbClr val="FFFFFF">
              <a:alpha val="40000"/>
            </a:srgbClr>
          </a:solidFill>
          <a:ln w="25400">
            <a:solidFill>
              <a:srgbClr val="FF8A3C"/>
            </a:solidFill>
          </a:ln>
        </p:spPr>
        <p:txBody>
          <a:bodyPr anchor="ctr" rtlCol="false"/>
          <a:lstStyle/>
          <a:p>
            <a:pPr algn="l"/>
            <a:r>
              <a:t/>
            </a:r>
            <a:endParaRPr lang="en-US" sz="1100"/>
          </a:p>
        </p:txBody>
      </p:sp>
      <p:sp>
        <p:nvSpPr>
          <p:cNvPr name="AutoShape 13" id="14"/>
          <p:cNvSpPr/>
          <p:nvPr/>
        </p:nvSpPr>
        <p:spPr>
          <a:xfrm>
            <a:off x="3111500" y="3937000"/>
            <a:ext cx="381000" cy="381000"/>
          </a:xfrm>
          <a:prstGeom prst="rect">
            <a:avLst/>
          </a:prstGeom>
          <a:solidFill>
            <a:srgbClr val="FFFFFF">
              <a:alpha val="40000"/>
            </a:srgbClr>
          </a:solidFill>
          <a:ln w="25400">
            <a:solidFill>
              <a:srgbClr val="FF8A3C"/>
            </a:solidFill>
          </a:ln>
        </p:spPr>
        <p:txBody>
          <a:bodyPr anchor="ctr" rtlCol="false"/>
          <a:lstStyle/>
          <a:p>
            <a:pPr algn="l"/>
            <a:r>
              <a:t/>
            </a:r>
            <a:endParaRPr lang="en-US" sz="1100"/>
          </a:p>
        </p:txBody>
      </p:sp>
      <p:sp>
        <p:nvSpPr>
          <p:cNvPr name="AutoShape 14" id="15"/>
          <p:cNvSpPr/>
          <p:nvPr/>
        </p:nvSpPr>
        <p:spPr>
          <a:xfrm>
            <a:off x="3492500" y="3937000"/>
            <a:ext cx="381000" cy="381000"/>
          </a:xfrm>
          <a:prstGeom prst="rect">
            <a:avLst/>
          </a:prstGeom>
          <a:solidFill>
            <a:srgbClr val="FFFFFF"/>
          </a:solidFill>
          <a:ln w="25400">
            <a:solidFill>
              <a:srgbClr val="FF8A3C"/>
            </a:solidFill>
          </a:ln>
        </p:spPr>
        <p:txBody>
          <a:bodyPr anchor="ctr" rtlCol="false"/>
          <a:lstStyle/>
          <a:p>
            <a:pPr algn="l"/>
            <a:r>
              <a:t/>
            </a:r>
            <a:endParaRPr lang="en-US" sz="1100"/>
          </a:p>
        </p:txBody>
      </p:sp>
      <p:sp>
        <p:nvSpPr>
          <p:cNvPr name="AutoShape 15" id="16"/>
          <p:cNvSpPr/>
          <p:nvPr/>
        </p:nvSpPr>
        <p:spPr>
          <a:xfrm>
            <a:off x="3873500" y="3937000"/>
            <a:ext cx="381000" cy="381000"/>
          </a:xfrm>
          <a:prstGeom prst="rect">
            <a:avLst/>
          </a:prstGeom>
          <a:solidFill>
            <a:srgbClr val="FFFFFF">
              <a:alpha val="40000"/>
            </a:srgbClr>
          </a:solidFill>
          <a:ln w="25400">
            <a:solidFill>
              <a:srgbClr val="FF8A3C"/>
            </a:solidFill>
          </a:ln>
        </p:spPr>
        <p:txBody>
          <a:bodyPr anchor="ctr" rtlCol="false"/>
          <a:lstStyle/>
          <a:p>
            <a:pPr algn="l"/>
            <a:r>
              <a:t/>
            </a:r>
            <a:endParaRPr lang="en-US" sz="1100"/>
          </a:p>
        </p:txBody>
      </p:sp>
      <p:sp>
        <p:nvSpPr>
          <p:cNvPr name="TextBox 16" id="17"/>
          <p:cNvSpPr txBox="true"/>
          <p:nvPr/>
        </p:nvSpPr>
        <p:spPr>
          <a:xfrm>
            <a:off x="4699000" y="2159000"/>
            <a:ext cx="2032000" cy="2286000"/>
          </a:xfrm>
          <a:prstGeom prst="rect">
            <a:avLst/>
          </a:prstGeom>
          <a:solidFill>
            <a:srgbClr val="EA6153"/>
          </a:solidFill>
          <a:ln cap="rnd" w="50800">
            <a:solidFill>
              <a:srgbClr val="EA6153"/>
            </a:solidFill>
          </a:ln>
        </p:spPr>
        <p:txBody>
          <a:bodyPr anchor="ctr" rtlCol="false"/>
          <a:lstStyle/>
          <a:p>
            <a:pPr algn="ctr"/>
            <a:r>
              <a:rPr lang="en-US" sz="4800" b="true">
                <a:solidFill>
                  <a:srgbClr val="FFFFFF"/>
                </a:solidFill>
                <a:latin typeface="Font Awesome 5 Free Solid"/>
              </a:rPr>
              <a:t></a:t>
            </a:r>
            <a:br>
              <a:rPr lang="en-US" sz="4800" b="true">
                <a:solidFill>
                  <a:srgbClr val="FFFFFF"/>
                </a:solidFill>
                <a:latin typeface="Font Awesome 5 Free Solid"/>
              </a:rPr>
            </a:br>
            <a:r>
              <a:rPr lang="en-US" sz="1400" b="false">
                <a:solidFill>
                  <a:srgbClr val="FFFFFF"/>
                </a:solidFill>
                <a:latin typeface="Gotham Bold"/>
              </a:rPr>
              <a:t>Software Elegance</a:t>
            </a:r>
            <a:br>
              <a:rPr lang="en-US" sz="1400" b="false">
                <a:solidFill>
                  <a:srgbClr val="FFFFFF"/>
                </a:solidFill>
                <a:latin typeface="Gotham Bold"/>
              </a:rPr>
            </a:br>
            <a:r>
              <a:rPr lang="en-US" sz="3000" b="false">
                <a:solidFill>
                  <a:srgbClr val="FFFFFF"/>
                </a:solidFill>
                <a:latin typeface="Gotham Book"/>
              </a:rPr>
              <a:t>42.4</a:t>
            </a:r>
            <a:r>
              <a:rPr lang="en-US" sz="1600" b="false">
                <a:solidFill>
                  <a:srgbClr val="FFFFFF"/>
                </a:solidFill>
                <a:latin typeface="Gotham Book"/>
              </a:rPr>
              <a:t/>
            </a:r>
            <a:br>
              <a:rPr lang="en-US" sz="1600" b="false">
                <a:solidFill>
                  <a:srgbClr val="FFFFFF"/>
                </a:solidFill>
                <a:latin typeface="Gotham Book"/>
              </a:rPr>
            </a:br>
            <a:br>
              <a:rPr lang="en-US" sz="1600" b="false">
                <a:solidFill>
                  <a:srgbClr val="FFFFFF"/>
                </a:solidFill>
                <a:latin typeface="Gotham Book"/>
              </a:rPr>
            </a:br>
          </a:p>
        </p:txBody>
      </p:sp>
      <p:sp>
        <p:nvSpPr>
          <p:cNvPr name="AutoShape 17" id="18"/>
          <p:cNvSpPr/>
          <p:nvPr/>
        </p:nvSpPr>
        <p:spPr>
          <a:xfrm>
            <a:off x="4953000" y="3937000"/>
            <a:ext cx="381000" cy="381000"/>
          </a:xfrm>
          <a:prstGeom prst="rect">
            <a:avLst/>
          </a:prstGeom>
          <a:solidFill>
            <a:srgbClr val="FFFFFF">
              <a:alpha val="40000"/>
            </a:srgbClr>
          </a:solidFill>
          <a:ln w="25400">
            <a:solidFill>
              <a:srgbClr val="EA6153"/>
            </a:solidFill>
          </a:ln>
        </p:spPr>
        <p:txBody>
          <a:bodyPr anchor="ctr" rtlCol="false"/>
          <a:lstStyle/>
          <a:p>
            <a:pPr algn="l"/>
            <a:r>
              <a:t/>
            </a:r>
            <a:endParaRPr lang="en-US" sz="1100"/>
          </a:p>
        </p:txBody>
      </p:sp>
      <p:sp>
        <p:nvSpPr>
          <p:cNvPr name="AutoShape 18" id="19"/>
          <p:cNvSpPr/>
          <p:nvPr/>
        </p:nvSpPr>
        <p:spPr>
          <a:xfrm>
            <a:off x="5334000" y="3937000"/>
            <a:ext cx="381000" cy="381000"/>
          </a:xfrm>
          <a:prstGeom prst="rect">
            <a:avLst/>
          </a:prstGeom>
          <a:solidFill>
            <a:srgbClr val="FFFFFF"/>
          </a:solidFill>
          <a:ln w="25400">
            <a:solidFill>
              <a:srgbClr val="EA6153"/>
            </a:solidFill>
          </a:ln>
        </p:spPr>
        <p:txBody>
          <a:bodyPr anchor="ctr" rtlCol="false"/>
          <a:lstStyle/>
          <a:p>
            <a:pPr algn="l"/>
            <a:r>
              <a:t/>
            </a:r>
            <a:endParaRPr lang="en-US" sz="1100"/>
          </a:p>
        </p:txBody>
      </p:sp>
      <p:sp>
        <p:nvSpPr>
          <p:cNvPr name="AutoShape 19" id="20"/>
          <p:cNvSpPr/>
          <p:nvPr/>
        </p:nvSpPr>
        <p:spPr>
          <a:xfrm>
            <a:off x="5715000" y="3937000"/>
            <a:ext cx="381000" cy="381000"/>
          </a:xfrm>
          <a:prstGeom prst="rect">
            <a:avLst/>
          </a:prstGeom>
          <a:solidFill>
            <a:srgbClr val="FFFFFF">
              <a:alpha val="40000"/>
            </a:srgbClr>
          </a:solidFill>
          <a:ln w="25400">
            <a:solidFill>
              <a:srgbClr val="EA6153"/>
            </a:solidFill>
          </a:ln>
        </p:spPr>
        <p:txBody>
          <a:bodyPr anchor="ctr" rtlCol="false"/>
          <a:lstStyle/>
          <a:p>
            <a:pPr algn="l"/>
            <a:r>
              <a:t/>
            </a:r>
            <a:endParaRPr lang="en-US" sz="1100"/>
          </a:p>
        </p:txBody>
      </p:sp>
      <p:sp>
        <p:nvSpPr>
          <p:cNvPr name="AutoShape 20" id="21"/>
          <p:cNvSpPr/>
          <p:nvPr/>
        </p:nvSpPr>
        <p:spPr>
          <a:xfrm>
            <a:off x="6096000" y="3937000"/>
            <a:ext cx="381000" cy="381000"/>
          </a:xfrm>
          <a:prstGeom prst="rect">
            <a:avLst/>
          </a:prstGeom>
          <a:solidFill>
            <a:srgbClr val="FFFFFF">
              <a:alpha val="40000"/>
            </a:srgbClr>
          </a:solidFill>
          <a:ln w="25400">
            <a:solidFill>
              <a:srgbClr val="EA6153"/>
            </a:solidFill>
          </a:ln>
        </p:spPr>
        <p:txBody>
          <a:bodyPr anchor="ctr" rtlCol="false"/>
          <a:lstStyle/>
          <a:p>
            <a:pPr algn="l"/>
            <a:r>
              <a:t/>
            </a:r>
            <a:endParaRPr lang="en-US" sz="1100"/>
          </a:p>
        </p:txBody>
      </p:sp>
      <p:sp>
        <p:nvSpPr>
          <p:cNvPr name="TextBox 21" id="22"/>
          <p:cNvSpPr txBox="true"/>
          <p:nvPr/>
        </p:nvSpPr>
        <p:spPr>
          <a:xfrm>
            <a:off x="6921500" y="2159000"/>
            <a:ext cx="2032000" cy="2286000"/>
          </a:xfrm>
          <a:prstGeom prst="rect">
            <a:avLst/>
          </a:prstGeom>
          <a:solidFill>
            <a:srgbClr val="4AA3DF"/>
          </a:solidFill>
          <a:ln cap="rnd" w="50800">
            <a:solidFill>
              <a:srgbClr val="4AA3DF"/>
            </a:solidFill>
          </a:ln>
        </p:spPr>
        <p:txBody>
          <a:bodyPr anchor="ctr" rtlCol="false"/>
          <a:lstStyle/>
          <a:p>
            <a:pPr algn="ctr"/>
            <a:r>
              <a:rPr lang="en-US" sz="4800" b="true">
                <a:solidFill>
                  <a:srgbClr val="FFFFFF"/>
                </a:solidFill>
                <a:latin typeface="Font Awesome 5 Free Solid"/>
              </a:rPr>
              <a:t></a:t>
            </a:r>
            <a:br>
              <a:rPr lang="en-US" sz="4800" b="true">
                <a:solidFill>
                  <a:srgbClr val="FFFFFF"/>
                </a:solidFill>
                <a:latin typeface="Font Awesome 5 Free Solid"/>
              </a:rPr>
            </a:br>
            <a:r>
              <a:rPr lang="en-US" sz="1400" b="false">
                <a:solidFill>
                  <a:srgbClr val="FFFFFF"/>
                </a:solidFill>
                <a:latin typeface="Gotham Bold"/>
              </a:rPr>
              <a:t>CloudReady</a:t>
            </a:r>
            <a:br>
              <a:rPr lang="en-US" sz="1400" b="false">
                <a:solidFill>
                  <a:srgbClr val="FFFFFF"/>
                </a:solidFill>
                <a:latin typeface="Gotham Bold"/>
              </a:rPr>
            </a:br>
            <a:r>
              <a:rPr lang="en-US" sz="3000" b="false">
                <a:solidFill>
                  <a:srgbClr val="FFFFFF"/>
                </a:solidFill>
                <a:latin typeface="Gotham Book"/>
              </a:rPr>
              <a:t>68.2</a:t>
            </a:r>
          </a:p>
        </p:txBody>
      </p:sp>
      <p:sp>
        <p:nvSpPr>
          <p:cNvPr name="TextBox 22" id="23"/>
          <p:cNvSpPr txBox="true"/>
          <p:nvPr/>
        </p:nvSpPr>
        <p:spPr>
          <a:xfrm>
            <a:off x="9144000" y="2159000"/>
            <a:ext cx="2032000" cy="2286000"/>
          </a:xfrm>
          <a:prstGeom prst="rect">
            <a:avLst/>
          </a:prstGeom>
          <a:solidFill>
            <a:srgbClr val="333333"/>
          </a:solidFill>
          <a:ln cap="rnd" w="50800">
            <a:solidFill>
              <a:srgbClr val="333333"/>
            </a:solidFill>
          </a:ln>
        </p:spPr>
        <p:txBody>
          <a:bodyPr anchor="ctr" rtlCol="false"/>
          <a:lstStyle/>
          <a:p>
            <a:pPr algn="ctr"/>
            <a:r>
              <a:rPr lang="en-US" sz="4800" b="true">
                <a:solidFill>
                  <a:srgbClr val="FFFFFF"/>
                </a:solidFill>
                <a:latin typeface="Font Awesome 5 Brands Regular"/>
              </a:rPr>
              <a:t></a:t>
            </a:r>
            <a:br>
              <a:rPr lang="en-US" sz="4800" b="true">
                <a:solidFill>
                  <a:srgbClr val="FFFFFF"/>
                </a:solidFill>
                <a:latin typeface="Font Awesome 5 Brands Regular"/>
              </a:rPr>
            </a:br>
            <a:r>
              <a:rPr lang="en-US" sz="1400" b="false">
                <a:solidFill>
                  <a:srgbClr val="FFFFFF"/>
                </a:solidFill>
                <a:latin typeface="Gotham Bold"/>
              </a:rPr>
              <a:t>Open Source Safety</a:t>
            </a:r>
            <a:br>
              <a:rPr lang="en-US" sz="1400" b="false">
                <a:solidFill>
                  <a:srgbClr val="FFFFFF"/>
                </a:solidFill>
                <a:latin typeface="Gotham Bold"/>
              </a:rPr>
            </a:br>
            <a:r>
              <a:rPr lang="en-US" sz="3000" b="false">
                <a:solidFill>
                  <a:srgbClr val="FFFFFF"/>
                </a:solidFill>
                <a:latin typeface="Gotham Book"/>
              </a:rPr>
              <a:t>64</a:t>
            </a:r>
            <a:r>
              <a:rPr lang="en-US" sz="1600" b="false">
                <a:solidFill>
                  <a:srgbClr val="FFFFFF"/>
                </a:solidFill>
                <a:latin typeface="Gotham Book"/>
              </a:rPr>
              <a:t/>
            </a:r>
            <a:br>
              <a:rPr lang="en-US" sz="1600" b="false">
                <a:solidFill>
                  <a:srgbClr val="FFFFFF"/>
                </a:solidFill>
                <a:latin typeface="Gotham Book"/>
              </a:rPr>
            </a:br>
            <a:br>
              <a:rPr lang="en-US" sz="1600" b="false">
                <a:solidFill>
                  <a:srgbClr val="FFFFFF"/>
                </a:solidFill>
                <a:latin typeface="Gotham Book"/>
              </a:rPr>
            </a:br>
          </a:p>
        </p:txBody>
      </p:sp>
      <p:sp>
        <p:nvSpPr>
          <p:cNvPr name="AutoShape 23" id="24"/>
          <p:cNvSpPr/>
          <p:nvPr/>
        </p:nvSpPr>
        <p:spPr>
          <a:xfrm>
            <a:off x="9398000" y="3937000"/>
            <a:ext cx="381000" cy="381000"/>
          </a:xfrm>
          <a:prstGeom prst="rect">
            <a:avLst/>
          </a:prstGeom>
          <a:solidFill>
            <a:srgbClr val="FFFFFF">
              <a:alpha val="40000"/>
            </a:srgbClr>
          </a:solidFill>
          <a:ln w="25400">
            <a:solidFill>
              <a:srgbClr val="333333"/>
            </a:solidFill>
          </a:ln>
        </p:spPr>
        <p:txBody>
          <a:bodyPr anchor="ctr" rtlCol="false"/>
          <a:lstStyle/>
          <a:p>
            <a:pPr algn="l"/>
            <a:r>
              <a:t/>
            </a:r>
            <a:endParaRPr lang="en-US" sz="1100"/>
          </a:p>
        </p:txBody>
      </p:sp>
      <p:sp>
        <p:nvSpPr>
          <p:cNvPr name="AutoShape 24" id="25"/>
          <p:cNvSpPr/>
          <p:nvPr/>
        </p:nvSpPr>
        <p:spPr>
          <a:xfrm>
            <a:off x="9779000" y="3937000"/>
            <a:ext cx="381000" cy="381000"/>
          </a:xfrm>
          <a:prstGeom prst="rect">
            <a:avLst/>
          </a:prstGeom>
          <a:solidFill>
            <a:srgbClr val="FFFFFF"/>
          </a:solidFill>
          <a:ln w="25400">
            <a:solidFill>
              <a:srgbClr val="333333"/>
            </a:solidFill>
          </a:ln>
        </p:spPr>
        <p:txBody>
          <a:bodyPr anchor="ctr" rtlCol="false"/>
          <a:lstStyle/>
          <a:p>
            <a:pPr algn="l"/>
            <a:r>
              <a:t/>
            </a:r>
            <a:endParaRPr lang="en-US" sz="1100"/>
          </a:p>
        </p:txBody>
      </p:sp>
      <p:sp>
        <p:nvSpPr>
          <p:cNvPr name="AutoShape 25" id="26"/>
          <p:cNvSpPr/>
          <p:nvPr/>
        </p:nvSpPr>
        <p:spPr>
          <a:xfrm>
            <a:off x="10160000" y="3937000"/>
            <a:ext cx="381000" cy="381000"/>
          </a:xfrm>
          <a:prstGeom prst="rect">
            <a:avLst/>
          </a:prstGeom>
          <a:solidFill>
            <a:srgbClr val="FFFFFF">
              <a:alpha val="40000"/>
            </a:srgbClr>
          </a:solidFill>
          <a:ln w="25400">
            <a:solidFill>
              <a:srgbClr val="333333"/>
            </a:solidFill>
          </a:ln>
        </p:spPr>
        <p:txBody>
          <a:bodyPr anchor="ctr" rtlCol="false"/>
          <a:lstStyle/>
          <a:p>
            <a:pPr algn="l"/>
            <a:r>
              <a:t/>
            </a:r>
            <a:endParaRPr lang="en-US" sz="1100"/>
          </a:p>
        </p:txBody>
      </p:sp>
      <p:sp>
        <p:nvSpPr>
          <p:cNvPr name="AutoShape 26" id="27"/>
          <p:cNvSpPr/>
          <p:nvPr/>
        </p:nvSpPr>
        <p:spPr>
          <a:xfrm>
            <a:off x="10541000" y="3937000"/>
            <a:ext cx="381000" cy="381000"/>
          </a:xfrm>
          <a:prstGeom prst="rect">
            <a:avLst/>
          </a:prstGeom>
          <a:solidFill>
            <a:srgbClr val="FFFFFF">
              <a:alpha val="40000"/>
            </a:srgbClr>
          </a:solidFill>
          <a:ln w="25400">
            <a:solidFill>
              <a:srgbClr val="333333"/>
            </a:solidFill>
          </a:ln>
        </p:spPr>
        <p:txBody>
          <a:bodyPr anchor="ctr" rtlCol="false"/>
          <a:lstStyle/>
          <a:p>
            <a:pPr algn="l"/>
            <a:r>
              <a:t/>
            </a:r>
            <a:endParaRPr lang="en-US" sz="1100"/>
          </a:p>
        </p:txBody>
      </p:sp>
      <p:sp>
        <p:nvSpPr>
          <p:cNvPr name="TextBox 27" id="28"/>
          <p:cNvSpPr txBox="true"/>
          <p:nvPr/>
        </p:nvSpPr>
        <p:spPr>
          <a:xfrm>
            <a:off x="254000" y="4572000"/>
            <a:ext cx="2032000" cy="635000"/>
          </a:xfrm>
          <a:prstGeom prst="roundRect">
            <a:avLst>
              <a:gd name="adj" fmla="val 4084"/>
            </a:avLst>
          </a:prstGeom>
          <a:ln w="12700">
            <a:solidFill>
              <a:srgbClr val="E4E4E4"/>
            </a:solidFill>
          </a:ln>
        </p:spPr>
        <p:txBody>
          <a:bodyPr anchor="ctr" rtlCol="false"/>
          <a:lstStyle/>
          <a:p>
            <a:r>
              <a:rPr lang="en-US" sz="1200" b="false">
                <a:solidFill>
                  <a:srgbClr val="888888"/>
                </a:solidFill>
                <a:latin typeface="Gotham Book"/>
              </a:rPr>
              <a:t>Technologies</a:t>
            </a:r>
            <a:br>
              <a:rPr lang="en-US" sz="1200" b="false">
                <a:solidFill>
                  <a:srgbClr val="888888"/>
                </a:solidFill>
                <a:latin typeface="Gotham Book"/>
              </a:rPr>
            </a:br>
            <a:r>
              <a:rPr lang="en-US" sz="1800" b="true">
                <a:solidFill>
                  <a:srgbClr val="888888"/>
                </a:solidFill>
                <a:latin typeface="Gotham Book"/>
              </a:rPr>
              <a:t>4</a:t>
            </a:r>
          </a:p>
        </p:txBody>
      </p:sp>
      <p:sp>
        <p:nvSpPr>
          <p:cNvPr name="TextBox 28" id="29"/>
          <p:cNvSpPr txBox="true"/>
          <p:nvPr/>
        </p:nvSpPr>
        <p:spPr>
          <a:xfrm>
            <a:off x="2476500" y="4572000"/>
            <a:ext cx="2032000" cy="635000"/>
          </a:xfrm>
          <a:prstGeom prst="roundRect">
            <a:avLst>
              <a:gd name="adj" fmla="val 4084"/>
            </a:avLst>
          </a:prstGeom>
          <a:ln w="12700">
            <a:solidFill>
              <a:srgbClr val="E4E4E4"/>
            </a:solidFill>
          </a:ln>
        </p:spPr>
        <p:txBody>
          <a:bodyPr anchor="ctr" rtlCol="false"/>
          <a:lstStyle/>
          <a:p>
            <a:r>
              <a:rPr lang="en-US" sz="1200" b="false">
                <a:solidFill>
                  <a:srgbClr val="888888"/>
                </a:solidFill>
                <a:latin typeface="Gotham Book"/>
              </a:rPr>
              <a:t>Code Size</a:t>
            </a:r>
            <a:br>
              <a:rPr lang="en-US" sz="1200" b="false">
                <a:solidFill>
                  <a:srgbClr val="888888"/>
                </a:solidFill>
                <a:latin typeface="Gotham Book"/>
              </a:rPr>
            </a:br>
            <a:r>
              <a:rPr lang="en-US" sz="1800" b="true">
                <a:solidFill>
                  <a:srgbClr val="888888"/>
                </a:solidFill>
                <a:latin typeface="Gotham Book"/>
              </a:rPr>
              <a:t>69 k</a:t>
            </a:r>
          </a:p>
        </p:txBody>
      </p:sp>
      <p:sp>
        <p:nvSpPr>
          <p:cNvPr name="TextBox 29" id="30"/>
          <p:cNvSpPr txBox="true"/>
          <p:nvPr/>
        </p:nvSpPr>
        <p:spPr>
          <a:xfrm>
            <a:off x="4699000" y="4572000"/>
            <a:ext cx="2032000" cy="635000"/>
          </a:xfrm>
          <a:prstGeom prst="roundRect">
            <a:avLst>
              <a:gd name="adj" fmla="val 4084"/>
            </a:avLst>
          </a:prstGeom>
          <a:ln w="12700">
            <a:solidFill>
              <a:srgbClr val="E4E4E4"/>
            </a:solidFill>
          </a:ln>
        </p:spPr>
        <p:txBody>
          <a:bodyPr anchor="ctr" rtlCol="false"/>
          <a:lstStyle/>
          <a:p>
            <a:r>
              <a:rPr lang="en-US" sz="1200" b="false">
                <a:solidFill>
                  <a:srgbClr val="888888"/>
                </a:solidFill>
                <a:latin typeface="Gotham Book"/>
              </a:rPr>
              <a:t>Files</a:t>
            </a:r>
            <a:br>
              <a:rPr lang="en-US" sz="1200" b="false">
                <a:solidFill>
                  <a:srgbClr val="888888"/>
                </a:solidFill>
                <a:latin typeface="Gotham Book"/>
              </a:rPr>
            </a:br>
            <a:r>
              <a:rPr lang="en-US" sz="1800" b="true">
                <a:solidFill>
                  <a:srgbClr val="888888"/>
                </a:solidFill>
                <a:latin typeface="Gotham Book"/>
              </a:rPr>
              <a:t>880 </a:t>
            </a:r>
          </a:p>
        </p:txBody>
      </p:sp>
      <p:sp>
        <p:nvSpPr>
          <p:cNvPr name="TextBox 30" id="31"/>
          <p:cNvSpPr txBox="true"/>
          <p:nvPr/>
        </p:nvSpPr>
        <p:spPr>
          <a:xfrm>
            <a:off x="6921500" y="4572000"/>
            <a:ext cx="2032000" cy="635000"/>
          </a:xfrm>
          <a:prstGeom prst="roundRect">
            <a:avLst>
              <a:gd name="adj" fmla="val 4084"/>
            </a:avLst>
          </a:prstGeom>
          <a:ln w="12700">
            <a:solidFill>
              <a:srgbClr val="E4E4E4"/>
            </a:solidFill>
          </a:ln>
        </p:spPr>
        <p:txBody>
          <a:bodyPr anchor="ctr" rtlCol="false"/>
          <a:lstStyle/>
          <a:p>
            <a:r>
              <a:rPr lang="en-US" sz="1200" b="false">
                <a:solidFill>
                  <a:srgbClr val="888888"/>
                </a:solidFill>
                <a:latin typeface="Gotham Book"/>
              </a:rPr>
              <a:t>Cloud Roadblocks</a:t>
            </a:r>
            <a:br>
              <a:rPr lang="en-US" sz="1200" b="false">
                <a:solidFill>
                  <a:srgbClr val="888888"/>
                </a:solidFill>
                <a:latin typeface="Gotham Book"/>
              </a:rPr>
            </a:br>
            <a:r>
              <a:rPr lang="en-US" sz="1800" b="true">
                <a:solidFill>
                  <a:srgbClr val="888888"/>
                </a:solidFill>
                <a:latin typeface="Gotham Book"/>
              </a:rPr>
              <a:t>335</a:t>
            </a:r>
          </a:p>
        </p:txBody>
      </p:sp>
      <p:sp>
        <p:nvSpPr>
          <p:cNvPr name="TextBox 31" id="32"/>
          <p:cNvSpPr txBox="true"/>
          <p:nvPr/>
        </p:nvSpPr>
        <p:spPr>
          <a:xfrm>
            <a:off x="9144000" y="4572000"/>
            <a:ext cx="2032000" cy="635000"/>
          </a:xfrm>
          <a:prstGeom prst="roundRect">
            <a:avLst>
              <a:gd name="adj" fmla="val 4084"/>
            </a:avLst>
          </a:prstGeom>
          <a:ln w="12700">
            <a:solidFill>
              <a:srgbClr val="E4E4E4"/>
            </a:solidFill>
          </a:ln>
        </p:spPr>
        <p:txBody>
          <a:bodyPr anchor="ctr" rtlCol="false"/>
          <a:lstStyle/>
          <a:p>
            <a:r>
              <a:rPr lang="en-US" sz="1200" b="false">
                <a:solidFill>
                  <a:srgbClr val="888888"/>
                </a:solidFill>
                <a:latin typeface="Gotham Book"/>
              </a:rPr>
              <a:t>Possible Vulnerabilities</a:t>
            </a:r>
            <a:br>
              <a:rPr lang="en-US" sz="1200" b="false">
                <a:solidFill>
                  <a:srgbClr val="888888"/>
                </a:solidFill>
                <a:latin typeface="Gotham Book"/>
              </a:rPr>
            </a:br>
            <a:r>
              <a:rPr lang="en-US" sz="1800" b="true">
                <a:solidFill>
                  <a:srgbClr val="888888"/>
                </a:solidFill>
                <a:latin typeface="Gotham Book"/>
              </a:rPr>
              <a:t>71</a:t>
            </a:r>
          </a:p>
        </p:txBody>
      </p:sp>
      <p:sp>
        <p:nvSpPr>
          <p:cNvPr name="TextBox 32" id="33"/>
          <p:cNvSpPr txBox="true"/>
          <p:nvPr/>
        </p:nvSpPr>
        <p:spPr>
          <a:xfrm>
            <a:off x="254000" y="5270500"/>
            <a:ext cx="2032000" cy="635000"/>
          </a:xfrm>
          <a:prstGeom prst="roundRect">
            <a:avLst>
              <a:gd name="adj" fmla="val 4084"/>
            </a:avLst>
          </a:prstGeom>
          <a:ln w="12700">
            <a:solidFill>
              <a:srgbClr val="E4E4E4"/>
            </a:solidFill>
          </a:ln>
        </p:spPr>
        <p:txBody>
          <a:bodyPr anchor="ctr" rtlCol="false"/>
          <a:lstStyle/>
          <a:p>
            <a:r>
              <a:rPr lang="en-US" sz="1200" b="false">
                <a:solidFill>
                  <a:srgbClr val="888888"/>
                </a:solidFill>
                <a:latin typeface="Gotham Book"/>
              </a:rPr>
              <a:t>BackFired FPs</a:t>
            </a:r>
            <a:br>
              <a:rPr lang="en-US" sz="1200" b="false">
                <a:solidFill>
                  <a:srgbClr val="888888"/>
                </a:solidFill>
                <a:latin typeface="Gotham Book"/>
              </a:rPr>
            </a:br>
            <a:r>
              <a:rPr lang="en-US" sz="1800" b="true">
                <a:solidFill>
                  <a:srgbClr val="888888"/>
                </a:solidFill>
                <a:latin typeface="Gotham Book"/>
              </a:rPr>
              <a:t>1 k</a:t>
            </a:r>
          </a:p>
        </p:txBody>
      </p:sp>
      <p:sp>
        <p:nvSpPr>
          <p:cNvPr name="TextBox 33" id="34"/>
          <p:cNvSpPr txBox="true"/>
          <p:nvPr/>
        </p:nvSpPr>
        <p:spPr>
          <a:xfrm>
            <a:off x="2476500" y="5270500"/>
            <a:ext cx="2032000" cy="635000"/>
          </a:xfrm>
          <a:prstGeom prst="roundRect">
            <a:avLst>
              <a:gd name="adj" fmla="val 4084"/>
            </a:avLst>
          </a:prstGeom>
          <a:ln w="12700">
            <a:solidFill>
              <a:srgbClr val="E4E4E4"/>
            </a:solidFill>
          </a:ln>
        </p:spPr>
        <p:txBody>
          <a:bodyPr anchor="ctr" rtlCol="false"/>
          <a:lstStyle/>
          <a:p>
            <a:r>
              <a:rPr lang="en-US" sz="1200" b="false">
                <a:solidFill>
                  <a:srgbClr val="888888"/>
                </a:solidFill>
                <a:latin typeface="Gotham Book"/>
              </a:rPr>
              <a:t>Technical Debt</a:t>
            </a:r>
            <a:br>
              <a:rPr lang="en-US" sz="1200" b="false">
                <a:solidFill>
                  <a:srgbClr val="888888"/>
                </a:solidFill>
                <a:latin typeface="Gotham Book"/>
              </a:rPr>
            </a:br>
            <a:r>
              <a:rPr lang="en-US" sz="1800" b="true">
                <a:solidFill>
                  <a:srgbClr val="888888"/>
                </a:solidFill>
                <a:latin typeface="Gotham Book"/>
              </a:rPr>
              <a:t>$451 k</a:t>
            </a:r>
          </a:p>
        </p:txBody>
      </p:sp>
      <p:sp>
        <p:nvSpPr>
          <p:cNvPr name="TextBox 34" id="35"/>
          <p:cNvSpPr txBox="true"/>
          <p:nvPr/>
        </p:nvSpPr>
        <p:spPr>
          <a:xfrm>
            <a:off x="4699000" y="5270500"/>
            <a:ext cx="2032000" cy="635000"/>
          </a:xfrm>
          <a:prstGeom prst="roundRect">
            <a:avLst>
              <a:gd name="adj" fmla="val 4084"/>
            </a:avLst>
          </a:prstGeom>
          <a:ln w="12700">
            <a:solidFill>
              <a:srgbClr val="E4E4E4"/>
            </a:solidFill>
          </a:ln>
        </p:spPr>
        <p:txBody>
          <a:bodyPr anchor="ctr" rtlCol="false"/>
          <a:lstStyle/>
          <a:p>
            <a:r>
              <a:rPr lang="en-US" sz="1200" b="false">
                <a:solidFill>
                  <a:srgbClr val="888888"/>
                </a:solidFill>
                <a:latin typeface="Gotham Book"/>
              </a:rPr>
              <a:t>OSS Components</a:t>
            </a:r>
            <a:br>
              <a:rPr lang="en-US" sz="1200" b="false">
                <a:solidFill>
                  <a:srgbClr val="888888"/>
                </a:solidFill>
                <a:latin typeface="Gotham Book"/>
              </a:rPr>
            </a:br>
            <a:r>
              <a:rPr lang="en-US" sz="1800" b="true">
                <a:solidFill>
                  <a:srgbClr val="888888"/>
                </a:solidFill>
                <a:latin typeface="Gotham Book"/>
              </a:rPr>
              <a:t>96</a:t>
            </a:r>
          </a:p>
        </p:txBody>
      </p:sp>
      <p:sp>
        <p:nvSpPr>
          <p:cNvPr name="TextBox 35" id="36"/>
          <p:cNvSpPr txBox="true"/>
          <p:nvPr/>
        </p:nvSpPr>
        <p:spPr>
          <a:xfrm>
            <a:off x="6921500" y="5270500"/>
            <a:ext cx="2032000" cy="635000"/>
          </a:xfrm>
          <a:prstGeom prst="roundRect">
            <a:avLst>
              <a:gd name="adj" fmla="val 4084"/>
            </a:avLst>
          </a:prstGeom>
          <a:ln w="12700">
            <a:solidFill>
              <a:srgbClr val="E4E4E4"/>
            </a:solidFill>
          </a:ln>
        </p:spPr>
        <p:txBody>
          <a:bodyPr anchor="ctr" rtlCol="false"/>
          <a:lstStyle/>
          <a:p>
            <a:r>
              <a:rPr lang="en-US" sz="1200" b="false">
                <a:solidFill>
                  <a:srgbClr val="888888"/>
                </a:solidFill>
                <a:latin typeface="Gotham Book"/>
              </a:rPr>
              <a:t>Business Impact</a:t>
            </a:r>
            <a:br>
              <a:rPr lang="en-US" sz="1200" b="false">
                <a:solidFill>
                  <a:srgbClr val="888888"/>
                </a:solidFill>
                <a:latin typeface="Gotham Book"/>
              </a:rPr>
            </a:br>
            <a:r>
              <a:rPr lang="en-US" sz="1800" b="true">
                <a:solidFill>
                  <a:srgbClr val="888888"/>
                </a:solidFill>
                <a:latin typeface="Gotham Book"/>
              </a:rPr>
              <a:t>N/A</a:t>
            </a:r>
          </a:p>
        </p:txBody>
      </p:sp>
      <p:sp>
        <p:nvSpPr>
          <p:cNvPr name="TextBox 36" id="37"/>
          <p:cNvSpPr txBox="true"/>
          <p:nvPr/>
        </p:nvSpPr>
        <p:spPr>
          <a:xfrm>
            <a:off x="9144000" y="5270500"/>
            <a:ext cx="2032000" cy="635000"/>
          </a:xfrm>
          <a:prstGeom prst="roundRect">
            <a:avLst>
              <a:gd name="adj" fmla="val 4084"/>
            </a:avLst>
          </a:prstGeom>
          <a:ln w="12700">
            <a:solidFill>
              <a:srgbClr val="E4E4E4"/>
            </a:solidFill>
          </a:ln>
        </p:spPr>
        <p:txBody>
          <a:bodyPr anchor="ctr" rtlCol="false"/>
          <a:lstStyle/>
          <a:p>
            <a:r>
              <a:rPr lang="en-US" sz="1200" b="false">
                <a:solidFill>
                  <a:srgbClr val="888888"/>
                </a:solidFill>
                <a:latin typeface="Gotham Book"/>
              </a:rPr>
              <a:t>ROAR Index</a:t>
            </a:r>
            <a:br>
              <a:rPr lang="en-US" sz="1200" b="false">
                <a:solidFill>
                  <a:srgbClr val="888888"/>
                </a:solidFill>
                <a:latin typeface="Gotham Book"/>
              </a:rPr>
            </a:br>
            <a:r>
              <a:rPr lang="en-US" sz="1800" b="true">
                <a:solidFill>
                  <a:srgbClr val="888888"/>
                </a:solidFill>
                <a:latin typeface="Gotham Book"/>
              </a:rPr>
              <a:t>N/A</a:t>
            </a:r>
          </a:p>
        </p:txBody>
      </p:sp>
      <p:sp>
        <p:nvSpPr>
          <p:cNvPr name="TextBox 37" id="38"/>
          <p:cNvSpPr txBox="true"/>
          <p:nvPr/>
        </p:nvSpPr>
        <p:spPr>
          <a:xfrm>
            <a:off x="254000" y="5969000"/>
            <a:ext cx="2032000" cy="635000"/>
          </a:xfrm>
          <a:prstGeom prst="roundRect">
            <a:avLst>
              <a:gd name="adj" fmla="val 4084"/>
            </a:avLst>
          </a:prstGeom>
          <a:ln w="12700">
            <a:solidFill>
              <a:srgbClr val="E4E4E4"/>
            </a:solidFill>
          </a:ln>
        </p:spPr>
        <p:txBody>
          <a:bodyPr anchor="ctr" rtlCol="false"/>
          <a:lstStyle/>
          <a:p>
            <a:r>
              <a:rPr lang="en-US" sz="1200" b="false">
                <a:solidFill>
                  <a:srgbClr val="888888"/>
                </a:solidFill>
                <a:latin typeface="Gotham Book"/>
              </a:rPr>
              <a:t>Total FTE</a:t>
            </a:r>
            <a:br>
              <a:rPr lang="en-US" sz="1200" b="false">
                <a:solidFill>
                  <a:srgbClr val="888888"/>
                </a:solidFill>
                <a:latin typeface="Gotham Book"/>
              </a:rPr>
            </a:br>
            <a:r>
              <a:rPr lang="en-US" sz="1800" b="true">
                <a:solidFill>
                  <a:srgbClr val="888888"/>
                </a:solidFill>
                <a:latin typeface="Gotham Book"/>
              </a:rPr>
              <a:t>0</a:t>
            </a:r>
          </a:p>
        </p:txBody>
      </p:sp>
      <p:sp>
        <p:nvSpPr>
          <p:cNvPr name="TextBox 38" id="39"/>
          <p:cNvSpPr txBox="true"/>
          <p:nvPr/>
        </p:nvSpPr>
        <p:spPr>
          <a:xfrm>
            <a:off x="2476500" y="5969000"/>
            <a:ext cx="2032000" cy="635000"/>
          </a:xfrm>
          <a:prstGeom prst="roundRect">
            <a:avLst>
              <a:gd name="adj" fmla="val 4084"/>
            </a:avLst>
          </a:prstGeom>
          <a:ln w="12700">
            <a:solidFill>
              <a:srgbClr val="E4E4E4"/>
            </a:solidFill>
          </a:ln>
        </p:spPr>
        <p:txBody>
          <a:bodyPr anchor="ctr" rtlCol="false"/>
          <a:lstStyle/>
          <a:p>
            <a:r>
              <a:rPr lang="en-US" sz="1200" b="false">
                <a:solidFill>
                  <a:srgbClr val="888888"/>
                </a:solidFill>
                <a:latin typeface="Gotham Book"/>
              </a:rPr>
              <a:t>Software Maintenance</a:t>
            </a:r>
            <a:br>
              <a:rPr lang="en-US" sz="1200" b="false">
                <a:solidFill>
                  <a:srgbClr val="888888"/>
                </a:solidFill>
                <a:latin typeface="Gotham Book"/>
              </a:rPr>
            </a:br>
            <a:r>
              <a:rPr lang="en-US" sz="1800" b="true">
                <a:solidFill>
                  <a:srgbClr val="888888"/>
                </a:solidFill>
                <a:latin typeface="Gotham Book"/>
              </a:rPr>
              <a:t>2.01</a:t>
            </a:r>
          </a:p>
        </p:txBody>
      </p:sp>
    </p:spTree>
  </p:cSld>
  <p:clrMapOvr>
    <a:masterClrMapping/>
  </p:clrMapOvr>
</p:sld>
</file>

<file path=ppt/slides/slide8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1" id="2"/>
          <p:cNvSpPr txBox="true"/>
          <p:nvPr/>
        </p:nvSpPr>
        <p:spPr>
          <a:xfrm>
            <a:off x="0" y="6654800"/>
            <a:ext cx="2540000" cy="317500"/>
          </a:xfrm>
          <a:prstGeom prst="rect">
            <a:avLst/>
          </a:prstGeom>
        </p:spPr>
        <p:txBody>
          <a:bodyPr anchor="t" rtlCol="false"/>
          <a:lstStyle/>
          <a:p>
            <a:r>
              <a:rPr lang="en-US" sz="900" b="false">
                <a:solidFill>
                  <a:srgbClr val="7F7F7F"/>
                </a:solidFill>
                <a:latin typeface="Gotham Book"/>
              </a:rPr>
              <a:t>2020</a:t>
            </a:r>
            <a:r>
              <a:rPr lang="en-US" sz="900" b="false">
                <a:solidFill>
                  <a:srgbClr val="7F7F7F"/>
                </a:solidFill>
                <a:latin typeface="Gotham Book"/>
              </a:rPr>
              <a:t> © CAST. All rights reserved.</a:t>
            </a:r>
          </a:p>
        </p:txBody>
      </p:sp>
      <p:sp>
        <p:nvSpPr>
          <p:cNvPr name="AutoShape 2" id="3">
            <a:hlinkClick r:id="rId2" action="ppaction://hlinksldjump"/>
          </p:cNvPr>
          <p:cNvSpPr/>
          <p:nvPr/>
        </p:nvSpPr>
        <p:spPr>
          <a:xfrm>
            <a:off x="11658600" y="6413500"/>
            <a:ext cx="406400" cy="406400"/>
          </a:xfrm>
          <a:prstGeom prst="actionButtonHome">
            <a:avLst/>
          </a:prstGeom>
          <a:ln w="12700">
            <a:solidFill>
              <a:srgbClr val="E4E4E4"/>
            </a:solidFill>
          </a:ln>
        </p:spPr>
      </p:sp>
      <p:sp>
        <p:nvSpPr>
          <p:cNvPr name="AutoShape 3" id="4"/>
          <p:cNvSpPr/>
          <p:nvPr/>
        </p:nvSpPr>
        <p:spPr>
          <a:xfrm>
            <a:off x="0" y="508000"/>
            <a:ext cx="12192000" cy="990600"/>
          </a:xfrm>
          <a:prstGeom prst="rect">
            <a:avLst/>
          </a:prstGeom>
          <a:solidFill>
            <a:srgbClr val="F2F2F2"/>
          </a:solidFill>
        </p:spPr>
      </p:sp>
      <p:sp>
        <p:nvSpPr>
          <p:cNvPr name="TextBox 4" id="5"/>
          <p:cNvSpPr txBox="true"/>
          <p:nvPr/>
        </p:nvSpPr>
        <p:spPr>
          <a:xfrm>
            <a:off x="203200" y="508000"/>
            <a:ext cx="584200" cy="990600"/>
          </a:xfrm>
          <a:prstGeom prst="rect">
            <a:avLst/>
          </a:prstGeom>
        </p:spPr>
        <p:txBody>
          <a:bodyPr anchor="ctr" rtlCol="false"/>
          <a:lstStyle/>
          <a:p>
            <a:r>
              <a:rPr lang="en-US" sz="3600" b="false">
                <a:solidFill>
                  <a:srgbClr val="404040"/>
                </a:solidFill>
                <a:latin typeface="Font Awesome 5 Brands Regular"/>
              </a:rPr>
              <a:t></a:t>
            </a:r>
          </a:p>
        </p:txBody>
      </p:sp>
      <p:sp>
        <p:nvSpPr>
          <p:cNvPr name="TextBox 5" id="6"/>
          <p:cNvSpPr txBox="true"/>
          <p:nvPr/>
        </p:nvSpPr>
        <p:spPr>
          <a:xfrm>
            <a:off x="787400" y="508000"/>
            <a:ext cx="10922000" cy="990600"/>
          </a:xfrm>
          <a:prstGeom prst="rect">
            <a:avLst/>
          </a:prstGeom>
        </p:spPr>
        <p:txBody>
          <a:bodyPr anchor="ctr" rtlCol="false"/>
          <a:lstStyle/>
          <a:p>
            <a:r>
              <a:rPr lang="en-US" sz="2400" b="true">
                <a:solidFill>
                  <a:srgbClr val="404040"/>
                </a:solidFill>
                <a:latin typeface="Gotham Book"/>
              </a:rPr>
              <a:t>Admision</a:t>
            </a:r>
            <a:br>
              <a:rPr lang="en-US" sz="2400" b="true">
                <a:solidFill>
                  <a:srgbClr val="404040"/>
                </a:solidFill>
                <a:latin typeface="Gotham Book"/>
              </a:rPr>
            </a:br>
            <a:r>
              <a:rPr lang="en-US" sz="1800" b="false">
                <a:solidFill>
                  <a:srgbClr val="404040"/>
                </a:solidFill>
                <a:latin typeface="Gotham Book"/>
              </a:rPr>
              <a:t>Third-party</a:t>
            </a:r>
          </a:p>
        </p:txBody>
      </p:sp>
      <p:sp>
        <p:nvSpPr>
          <p:cNvPr name="TextBox 6" id="7"/>
          <p:cNvSpPr txBox="true"/>
          <p:nvPr/>
        </p:nvSpPr>
        <p:spPr>
          <a:xfrm>
            <a:off x="304800" y="1524000"/>
            <a:ext cx="11582400" cy="762000"/>
          </a:xfrm>
          <a:prstGeom prst="rect">
            <a:avLst/>
          </a:prstGeom>
        </p:spPr>
        <p:txBody>
          <a:bodyPr anchor="ctr" rtlCol="false"/>
          <a:lstStyle/>
          <a:p>
            <a:pPr algn="l"/>
            <a:r>
              <a:t/>
            </a:r>
            <a:endParaRPr lang="en-US" sz="1100"/>
          </a:p>
          <a:p>
            <a:r>
              <a:rPr lang="en-US" sz="1200" b="false">
                <a:solidFill>
                  <a:srgbClr val="404040"/>
                </a:solidFill>
                <a:latin typeface="Gotham Book"/>
              </a:rPr>
              <a:t>CAST Consolidates one of the largest databases on software components, with billions of signatures (fingerprints) computed for each version of open source and third-party components. Based on this unique database Highlight compares your application files fingerprint and aggregates component, version, license, release date information at both portfolio and application levels.</a:t>
            </a:r>
          </a:p>
        </p:txBody>
      </p:sp>
      <p:sp>
        <p:nvSpPr>
          <p:cNvPr name="TextBox 7" id="8"/>
          <p:cNvSpPr txBox="true"/>
          <p:nvPr/>
        </p:nvSpPr>
        <p:spPr>
          <a:xfrm>
            <a:off x="304800" y="2540000"/>
            <a:ext cx="11582400" cy="381000"/>
          </a:xfrm>
          <a:prstGeom prst="rect">
            <a:avLst/>
          </a:prstGeom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r>
              <a:rPr lang="en-US" sz="1800" b="false">
                <a:solidFill>
                  <a:srgbClr val="404040"/>
                </a:solidFill>
                <a:latin typeface="Gotham Bold"/>
              </a:rPr>
              <a:t>Third-Party License Risk</a:t>
            </a:r>
          </a:p>
        </p:txBody>
      </p:sp>
      <p:sp>
        <p:nvSpPr>
          <p:cNvPr name="TextBox 8" id="9"/>
          <p:cNvSpPr txBox="true"/>
          <p:nvPr/>
        </p:nvSpPr>
        <p:spPr>
          <a:xfrm>
            <a:off x="381000" y="3302000"/>
            <a:ext cx="1676400" cy="1016000"/>
          </a:xfrm>
          <a:prstGeom prst="rect">
            <a:avLst/>
          </a:prstGeom>
          <a:solidFill>
            <a:srgbClr val="000000"/>
          </a:solidFill>
          <a:ln cap="rnd" w="50800">
            <a:solidFill>
              <a:srgbClr val="000000"/>
            </a:solidFill>
          </a:ln>
        </p:spPr>
        <p:txBody>
          <a:bodyPr anchor="ctr" rtlCol="false"/>
          <a:lstStyle/>
          <a:p>
            <a:pPr algn="ctr"/>
            <a:r>
              <a:rPr lang="en-US" sz="3200" b="false">
                <a:solidFill>
                  <a:srgbClr val="FFFFFF"/>
                </a:solidFill>
                <a:latin typeface="Gotham Bold"/>
              </a:rPr>
              <a:t>96</a:t>
            </a:r>
            <a:br>
              <a:rPr lang="en-US" sz="3200" b="false">
                <a:solidFill>
                  <a:srgbClr val="FFFFFF"/>
                </a:solidFill>
                <a:latin typeface="Gotham Bold"/>
              </a:rPr>
            </a:br>
            <a:r>
              <a:rPr lang="en-US" sz="1400" b="false">
                <a:solidFill>
                  <a:srgbClr val="FFFFFF"/>
                </a:solidFill>
                <a:latin typeface="Gotham Light"/>
              </a:rPr>
              <a:t>Components</a:t>
            </a:r>
          </a:p>
        </p:txBody>
      </p:sp>
      <p:sp>
        <p:nvSpPr>
          <p:cNvPr name="TextBox 9" id="10"/>
          <p:cNvSpPr txBox="true"/>
          <p:nvPr/>
        </p:nvSpPr>
        <p:spPr>
          <a:xfrm>
            <a:off x="2438400" y="3302000"/>
            <a:ext cx="1676400" cy="1016000"/>
          </a:xfrm>
          <a:prstGeom prst="rect">
            <a:avLst/>
          </a:prstGeom>
          <a:solidFill>
            <a:srgbClr val="EA6153"/>
          </a:solidFill>
          <a:ln cap="rnd" w="50800">
            <a:solidFill>
              <a:srgbClr val="EA6153"/>
            </a:solidFill>
          </a:ln>
        </p:spPr>
        <p:txBody>
          <a:bodyPr anchor="ctr" rtlCol="false"/>
          <a:lstStyle/>
          <a:p>
            <a:pPr algn="ctr"/>
            <a:r>
              <a:rPr lang="en-US" sz="3200" b="false">
                <a:solidFill>
                  <a:srgbClr val="FFFFFF"/>
                </a:solidFill>
                <a:latin typeface="Gotham Bold"/>
              </a:rPr>
              <a:t>4</a:t>
            </a:r>
            <a:br>
              <a:rPr lang="en-US" sz="3200" b="false">
                <a:solidFill>
                  <a:srgbClr val="FFFFFF"/>
                </a:solidFill>
                <a:latin typeface="Gotham Bold"/>
              </a:rPr>
            </a:br>
            <a:r>
              <a:rPr lang="en-US" sz="1400" b="false">
                <a:solidFill>
                  <a:srgbClr val="FFFFFF"/>
                </a:solidFill>
                <a:latin typeface="Gotham Light"/>
              </a:rPr>
              <a:t>HIGH RISK</a:t>
            </a:r>
          </a:p>
        </p:txBody>
      </p:sp>
      <p:sp>
        <p:nvSpPr>
          <p:cNvPr name="TextBox 10" id="11"/>
          <p:cNvSpPr txBox="true"/>
          <p:nvPr/>
        </p:nvSpPr>
        <p:spPr>
          <a:xfrm>
            <a:off x="4495800" y="3302000"/>
            <a:ext cx="1676400" cy="1016000"/>
          </a:xfrm>
          <a:prstGeom prst="rect">
            <a:avLst/>
          </a:prstGeom>
          <a:solidFill>
            <a:srgbClr val="FFC600"/>
          </a:solidFill>
          <a:ln cap="rnd" w="50800">
            <a:solidFill>
              <a:srgbClr val="FFC600"/>
            </a:solidFill>
          </a:ln>
        </p:spPr>
        <p:txBody>
          <a:bodyPr anchor="ctr" rtlCol="false"/>
          <a:lstStyle/>
          <a:p>
            <a:pPr algn="ctr"/>
            <a:r>
              <a:rPr lang="en-US" sz="3200" b="false">
                <a:solidFill>
                  <a:srgbClr val="FFFFFF"/>
                </a:solidFill>
                <a:latin typeface="Gotham Bold"/>
              </a:rPr>
              <a:t>9</a:t>
            </a:r>
            <a:br>
              <a:rPr lang="en-US" sz="3200" b="false">
                <a:solidFill>
                  <a:srgbClr val="FFFFFF"/>
                </a:solidFill>
                <a:latin typeface="Gotham Bold"/>
              </a:rPr>
            </a:br>
            <a:r>
              <a:rPr lang="en-US" sz="1400" b="false">
                <a:solidFill>
                  <a:srgbClr val="FFFFFF"/>
                </a:solidFill>
                <a:latin typeface="Gotham Light"/>
              </a:rPr>
              <a:t>MEDIUM RISK</a:t>
            </a:r>
          </a:p>
        </p:txBody>
      </p:sp>
      <p:sp>
        <p:nvSpPr>
          <p:cNvPr name="TextBox 11" id="12"/>
          <p:cNvSpPr txBox="true"/>
          <p:nvPr/>
        </p:nvSpPr>
        <p:spPr>
          <a:xfrm>
            <a:off x="6553200" y="3302000"/>
            <a:ext cx="1676400" cy="1016000"/>
          </a:xfrm>
          <a:prstGeom prst="rect">
            <a:avLst/>
          </a:prstGeom>
          <a:solidFill>
            <a:srgbClr val="19B698"/>
          </a:solidFill>
          <a:ln cap="rnd" w="50800">
            <a:solidFill>
              <a:srgbClr val="19B698"/>
            </a:solidFill>
          </a:ln>
        </p:spPr>
        <p:txBody>
          <a:bodyPr anchor="ctr" rtlCol="false"/>
          <a:lstStyle/>
          <a:p>
            <a:pPr algn="ctr"/>
            <a:r>
              <a:rPr lang="en-US" sz="3200" b="false">
                <a:solidFill>
                  <a:srgbClr val="FFFFFF"/>
                </a:solidFill>
                <a:latin typeface="Gotham Bold"/>
              </a:rPr>
              <a:t>70</a:t>
            </a:r>
            <a:br>
              <a:rPr lang="en-US" sz="3200" b="false">
                <a:solidFill>
                  <a:srgbClr val="FFFFFF"/>
                </a:solidFill>
                <a:latin typeface="Gotham Bold"/>
              </a:rPr>
            </a:br>
            <a:r>
              <a:rPr lang="en-US" sz="1400" b="false">
                <a:solidFill>
                  <a:srgbClr val="FFFFFF"/>
                </a:solidFill>
                <a:latin typeface="Gotham Light"/>
              </a:rPr>
              <a:t>LOW RISK</a:t>
            </a:r>
          </a:p>
        </p:txBody>
      </p:sp>
      <p:sp>
        <p:nvSpPr>
          <p:cNvPr name="TextBox 12" id="13"/>
          <p:cNvSpPr txBox="true"/>
          <p:nvPr/>
        </p:nvSpPr>
        <p:spPr>
          <a:xfrm>
            <a:off x="8610600" y="3302000"/>
            <a:ext cx="1676400" cy="1016000"/>
          </a:xfrm>
          <a:prstGeom prst="rect">
            <a:avLst/>
          </a:prstGeom>
          <a:solidFill>
            <a:srgbClr val="A1A1A1"/>
          </a:solidFill>
          <a:ln cap="rnd" w="50800">
            <a:solidFill>
              <a:srgbClr val="A1A1A1"/>
            </a:solidFill>
          </a:ln>
        </p:spPr>
        <p:txBody>
          <a:bodyPr anchor="ctr" rtlCol="false"/>
          <a:lstStyle/>
          <a:p>
            <a:pPr algn="ctr"/>
            <a:r>
              <a:rPr lang="en-US" sz="3200" b="false">
                <a:solidFill>
                  <a:srgbClr val="FFFFFF"/>
                </a:solidFill>
                <a:latin typeface="Gotham Bold"/>
              </a:rPr>
              <a:t>2</a:t>
            </a:r>
            <a:br>
              <a:rPr lang="en-US" sz="3200" b="false">
                <a:solidFill>
                  <a:srgbClr val="FFFFFF"/>
                </a:solidFill>
                <a:latin typeface="Gotham Bold"/>
              </a:rPr>
            </a:br>
            <a:r>
              <a:rPr lang="en-US" sz="1400" b="false">
                <a:solidFill>
                  <a:srgbClr val="FFFFFF"/>
                </a:solidFill>
                <a:latin typeface="Gotham Light"/>
              </a:rPr>
              <a:t>Undefined</a:t>
            </a:r>
          </a:p>
        </p:txBody>
      </p:sp>
      <p:sp>
        <p:nvSpPr>
          <p:cNvPr name="TextBox 13" id="14"/>
          <p:cNvSpPr txBox="true"/>
          <p:nvPr/>
        </p:nvSpPr>
        <p:spPr>
          <a:xfrm>
            <a:off x="304800" y="4572000"/>
            <a:ext cx="11582400" cy="381000"/>
          </a:xfrm>
          <a:prstGeom prst="rect">
            <a:avLst/>
          </a:prstGeom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r>
              <a:rPr lang="en-US" sz="1800" b="false">
                <a:solidFill>
                  <a:srgbClr val="404040"/>
                </a:solidFill>
                <a:latin typeface="Gotham Bold"/>
              </a:rPr>
              <a:t>Possible Vulnerabilities</a:t>
            </a:r>
          </a:p>
        </p:txBody>
      </p:sp>
      <p:sp>
        <p:nvSpPr>
          <p:cNvPr name="TextBox 14" id="15"/>
          <p:cNvSpPr txBox="true"/>
          <p:nvPr/>
        </p:nvSpPr>
        <p:spPr>
          <a:xfrm>
            <a:off x="381000" y="5334000"/>
            <a:ext cx="1676400" cy="1016000"/>
          </a:xfrm>
          <a:prstGeom prst="rect">
            <a:avLst/>
          </a:prstGeom>
          <a:solidFill>
            <a:srgbClr val="000000"/>
          </a:solidFill>
          <a:ln cap="rnd" w="50800">
            <a:solidFill>
              <a:srgbClr val="000000"/>
            </a:solidFill>
          </a:ln>
        </p:spPr>
        <p:txBody>
          <a:bodyPr anchor="ctr" rtlCol="false"/>
          <a:lstStyle/>
          <a:p>
            <a:pPr algn="ctr"/>
            <a:r>
              <a:rPr lang="en-US" sz="3200" b="false">
                <a:solidFill>
                  <a:srgbClr val="FFFFFF"/>
                </a:solidFill>
                <a:latin typeface="Gotham Bold"/>
              </a:rPr>
              <a:t>16</a:t>
            </a:r>
            <a:br>
              <a:rPr lang="en-US" sz="3200" b="false">
                <a:solidFill>
                  <a:srgbClr val="FFFFFF"/>
                </a:solidFill>
                <a:latin typeface="Gotham Bold"/>
              </a:rPr>
            </a:br>
            <a:r>
              <a:rPr lang="en-US" sz="1400" b="false">
                <a:solidFill>
                  <a:srgbClr val="FFFFFF"/>
                </a:solidFill>
                <a:latin typeface="Gotham Light"/>
              </a:rPr>
              <a:t>CRITICAL</a:t>
            </a:r>
          </a:p>
        </p:txBody>
      </p:sp>
      <p:sp>
        <p:nvSpPr>
          <p:cNvPr name="TextBox 15" id="16"/>
          <p:cNvSpPr txBox="true"/>
          <p:nvPr/>
        </p:nvSpPr>
        <p:spPr>
          <a:xfrm>
            <a:off x="2438400" y="5334000"/>
            <a:ext cx="1676400" cy="1016000"/>
          </a:xfrm>
          <a:prstGeom prst="rect">
            <a:avLst/>
          </a:prstGeom>
          <a:solidFill>
            <a:srgbClr val="EA6153"/>
          </a:solidFill>
          <a:ln cap="rnd" w="50800">
            <a:solidFill>
              <a:srgbClr val="EA6153"/>
            </a:solidFill>
          </a:ln>
        </p:spPr>
        <p:txBody>
          <a:bodyPr anchor="ctr" rtlCol="false"/>
          <a:lstStyle/>
          <a:p>
            <a:pPr algn="ctr"/>
            <a:r>
              <a:rPr lang="en-US" sz="3200" b="false">
                <a:solidFill>
                  <a:srgbClr val="FFFFFF"/>
                </a:solidFill>
                <a:latin typeface="Gotham Bold"/>
              </a:rPr>
              <a:t>29</a:t>
            </a:r>
            <a:br>
              <a:rPr lang="en-US" sz="3200" b="false">
                <a:solidFill>
                  <a:srgbClr val="FFFFFF"/>
                </a:solidFill>
                <a:latin typeface="Gotham Bold"/>
              </a:rPr>
            </a:br>
            <a:r>
              <a:rPr lang="en-US" sz="1400" b="false">
                <a:solidFill>
                  <a:srgbClr val="FFFFFF"/>
                </a:solidFill>
                <a:latin typeface="Gotham Light"/>
              </a:rPr>
              <a:t>HIGH</a:t>
            </a:r>
          </a:p>
        </p:txBody>
      </p:sp>
      <p:sp>
        <p:nvSpPr>
          <p:cNvPr name="TextBox 16" id="17"/>
          <p:cNvSpPr txBox="true"/>
          <p:nvPr/>
        </p:nvSpPr>
        <p:spPr>
          <a:xfrm>
            <a:off x="4495800" y="5334000"/>
            <a:ext cx="1676400" cy="1016000"/>
          </a:xfrm>
          <a:prstGeom prst="rect">
            <a:avLst/>
          </a:prstGeom>
          <a:solidFill>
            <a:srgbClr val="FFC600"/>
          </a:solidFill>
          <a:ln cap="rnd" w="50800">
            <a:solidFill>
              <a:srgbClr val="FFC600"/>
            </a:solidFill>
          </a:ln>
        </p:spPr>
        <p:txBody>
          <a:bodyPr anchor="ctr" rtlCol="false"/>
          <a:lstStyle/>
          <a:p>
            <a:pPr algn="ctr"/>
            <a:r>
              <a:rPr lang="en-US" sz="3200" b="false">
                <a:solidFill>
                  <a:srgbClr val="FFFFFF"/>
                </a:solidFill>
                <a:latin typeface="Gotham Bold"/>
              </a:rPr>
              <a:t>25</a:t>
            </a:r>
            <a:br>
              <a:rPr lang="en-US" sz="3200" b="false">
                <a:solidFill>
                  <a:srgbClr val="FFFFFF"/>
                </a:solidFill>
                <a:latin typeface="Gotham Bold"/>
              </a:rPr>
            </a:br>
            <a:r>
              <a:rPr lang="en-US" sz="1400" b="false">
                <a:solidFill>
                  <a:srgbClr val="FFFFFF"/>
                </a:solidFill>
                <a:latin typeface="Gotham Light"/>
              </a:rPr>
              <a:t>MEDIUM</a:t>
            </a:r>
          </a:p>
        </p:txBody>
      </p:sp>
      <p:sp>
        <p:nvSpPr>
          <p:cNvPr name="TextBox 17" id="18"/>
          <p:cNvSpPr txBox="true"/>
          <p:nvPr/>
        </p:nvSpPr>
        <p:spPr>
          <a:xfrm>
            <a:off x="6553200" y="5334000"/>
            <a:ext cx="1676400" cy="1016000"/>
          </a:xfrm>
          <a:prstGeom prst="rect">
            <a:avLst/>
          </a:prstGeom>
          <a:solidFill>
            <a:srgbClr val="A1A1A1"/>
          </a:solidFill>
          <a:ln cap="rnd" w="50800">
            <a:solidFill>
              <a:srgbClr val="A1A1A1"/>
            </a:solidFill>
          </a:ln>
        </p:spPr>
        <p:txBody>
          <a:bodyPr anchor="ctr" rtlCol="false"/>
          <a:lstStyle/>
          <a:p>
            <a:pPr algn="ctr"/>
            <a:r>
              <a:rPr lang="en-US" sz="3200" b="false">
                <a:solidFill>
                  <a:srgbClr val="FFFFFF"/>
                </a:solidFill>
                <a:latin typeface="Gotham Bold"/>
              </a:rPr>
              <a:t>1</a:t>
            </a:r>
            <a:br>
              <a:rPr lang="en-US" sz="3200" b="false">
                <a:solidFill>
                  <a:srgbClr val="FFFFFF"/>
                </a:solidFill>
                <a:latin typeface="Gotham Bold"/>
              </a:rPr>
            </a:br>
            <a:r>
              <a:rPr lang="en-US" sz="1400" b="false">
                <a:solidFill>
                  <a:srgbClr val="FFFFFF"/>
                </a:solidFill>
                <a:latin typeface="Gotham Light"/>
              </a:rPr>
              <a:t>LOW</a:t>
            </a:r>
          </a:p>
        </p:txBody>
      </p:sp>
    </p:spTree>
  </p:cSld>
  <p:clrMapOvr>
    <a:masterClrMapping/>
  </p:clrMapOvr>
</p:sld>
</file>

<file path=ppt/slides/slide85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1" id="2"/>
          <p:cNvSpPr txBox="true"/>
          <p:nvPr/>
        </p:nvSpPr>
        <p:spPr>
          <a:xfrm>
            <a:off x="635000" y="2540000"/>
            <a:ext cx="10922000" cy="3048000"/>
          </a:xfrm>
          <a:prstGeom prst="rect">
            <a:avLst/>
          </a:prstGeom>
        </p:spPr>
        <p:txBody>
          <a:bodyPr anchor="t" rtlCol="false"/>
          <a:lstStyle/>
          <a:p>
            <a:r>
              <a:rPr lang="en-US" sz="4800" b="false">
                <a:solidFill>
                  <a:srgbClr val="FFC800"/>
                </a:solidFill>
                <a:latin typeface="Gotham Book"/>
              </a:rPr>
              <a:t>Software Health</a:t>
            </a:r>
            <a:br>
              <a:rPr lang="en-US" sz="4800" b="false">
                <a:solidFill>
                  <a:srgbClr val="FFC800"/>
                </a:solidFill>
                <a:latin typeface="Gotham Book"/>
              </a:rPr>
            </a:br>
            <a:r>
              <a:rPr lang="en-US" sz="4800" b="false">
                <a:solidFill>
                  <a:srgbClr val="FFFFFF"/>
                </a:solidFill>
                <a:latin typeface="Gotham Book"/>
              </a:rPr>
              <a:t>Admision</a:t>
            </a:r>
            <a:br>
              <a:rPr lang="en-US" sz="4800" b="false">
                <a:solidFill>
                  <a:srgbClr val="FFFFFF"/>
                </a:solidFill>
                <a:latin typeface="Gotham Book"/>
              </a:rPr>
            </a:br>
            <a:br>
              <a:rPr lang="en-US" sz="4800" b="false">
                <a:solidFill>
                  <a:srgbClr val="FFFFFF"/>
                </a:solidFill>
                <a:latin typeface="Gotham Book"/>
              </a:rPr>
            </a:br>
            <a:br>
              <a:rPr lang="en-US" sz="4800" b="false">
                <a:solidFill>
                  <a:srgbClr val="FFFFFF"/>
                </a:solidFill>
                <a:latin typeface="Gotham Book"/>
              </a:rPr>
            </a:br>
            <a:r>
              <a:rPr lang="en-US" sz="2400" b="false">
                <a:solidFill>
                  <a:srgbClr val="808080"/>
                </a:solidFill>
                <a:latin typeface="Gotham Book"/>
              </a:rPr>
              <a:t/>
            </a:r>
            <a:br>
              <a:rPr lang="en-US" sz="2400" b="false">
                <a:solidFill>
                  <a:srgbClr val="808080"/>
                </a:solidFill>
                <a:latin typeface="Gotham Book"/>
              </a:rPr>
            </a:br>
            <a:r>
              <a:rPr lang="en-US" sz="2400" b="false">
                <a:solidFill>
                  <a:srgbClr val="808080"/>
                </a:solidFill>
                <a:latin typeface="Gotham Book"/>
              </a:rPr>
              <a:t>11/06/2020</a:t>
            </a:r>
          </a:p>
        </p:txBody>
      </p:sp>
    </p:spTree>
  </p:cSld>
  <p:clrMapOvr>
    <a:masterClrMapping/>
  </p:clrMapOvr>
</p:sld>
</file>

<file path=ppt/slides/slide8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1" id="2"/>
          <p:cNvSpPr txBox="true"/>
          <p:nvPr/>
        </p:nvSpPr>
        <p:spPr>
          <a:xfrm>
            <a:off x="0" y="6654800"/>
            <a:ext cx="2540000" cy="317500"/>
          </a:xfrm>
          <a:prstGeom prst="rect">
            <a:avLst/>
          </a:prstGeom>
        </p:spPr>
        <p:txBody>
          <a:bodyPr anchor="t" rtlCol="false"/>
          <a:lstStyle/>
          <a:p>
            <a:r>
              <a:rPr lang="en-US" sz="900" b="false">
                <a:solidFill>
                  <a:srgbClr val="7F7F7F"/>
                </a:solidFill>
                <a:latin typeface="Gotham Book"/>
              </a:rPr>
              <a:t>2020</a:t>
            </a:r>
            <a:r>
              <a:rPr lang="en-US" sz="900" b="false">
                <a:solidFill>
                  <a:srgbClr val="7F7F7F"/>
                </a:solidFill>
                <a:latin typeface="Gotham Book"/>
              </a:rPr>
              <a:t> © CAST. All rights reserved.</a:t>
            </a:r>
          </a:p>
        </p:txBody>
      </p:sp>
      <p:sp>
        <p:nvSpPr>
          <p:cNvPr name="AutoShape 2" id="3">
            <a:hlinkClick r:id="rId2" action="ppaction://hlinksldjump"/>
          </p:cNvPr>
          <p:cNvSpPr/>
          <p:nvPr/>
        </p:nvSpPr>
        <p:spPr>
          <a:xfrm>
            <a:off x="11658600" y="6413500"/>
            <a:ext cx="406400" cy="406400"/>
          </a:xfrm>
          <a:prstGeom prst="actionButtonHome">
            <a:avLst/>
          </a:prstGeom>
          <a:ln w="12700">
            <a:solidFill>
              <a:srgbClr val="E4E4E4"/>
            </a:solidFill>
          </a:ln>
        </p:spPr>
      </p:sp>
      <p:sp>
        <p:nvSpPr>
          <p:cNvPr name="AutoShape 3" id="4"/>
          <p:cNvSpPr/>
          <p:nvPr/>
        </p:nvSpPr>
        <p:spPr>
          <a:xfrm>
            <a:off x="0" y="508000"/>
            <a:ext cx="12192000" cy="990600"/>
          </a:xfrm>
          <a:prstGeom prst="rect">
            <a:avLst/>
          </a:prstGeom>
          <a:solidFill>
            <a:srgbClr val="F2F2F2"/>
          </a:solidFill>
        </p:spPr>
      </p:sp>
      <p:sp>
        <p:nvSpPr>
          <p:cNvPr name="TextBox 4" id="5"/>
          <p:cNvSpPr txBox="true"/>
          <p:nvPr/>
        </p:nvSpPr>
        <p:spPr>
          <a:xfrm>
            <a:off x="203200" y="508000"/>
            <a:ext cx="584200" cy="990600"/>
          </a:xfrm>
          <a:prstGeom prst="rect">
            <a:avLst/>
          </a:prstGeom>
        </p:spPr>
        <p:txBody>
          <a:bodyPr anchor="ctr" rtlCol="false"/>
          <a:lstStyle/>
          <a:p>
            <a:r>
              <a:rPr lang="en-US" sz="3600" b="false">
                <a:solidFill>
                  <a:srgbClr val="404040"/>
                </a:solidFill>
                <a:latin typeface="Font Awesome 5 Free Solid"/>
              </a:rPr>
              <a:t></a:t>
            </a:r>
          </a:p>
        </p:txBody>
      </p:sp>
      <p:sp>
        <p:nvSpPr>
          <p:cNvPr name="TextBox 5" id="6"/>
          <p:cNvSpPr txBox="true"/>
          <p:nvPr/>
        </p:nvSpPr>
        <p:spPr>
          <a:xfrm>
            <a:off x="787400" y="508000"/>
            <a:ext cx="10922000" cy="990600"/>
          </a:xfrm>
          <a:prstGeom prst="rect">
            <a:avLst/>
          </a:prstGeom>
        </p:spPr>
        <p:txBody>
          <a:bodyPr anchor="ctr" rtlCol="false"/>
          <a:lstStyle/>
          <a:p>
            <a:r>
              <a:rPr lang="en-US" sz="2400" b="true">
                <a:solidFill>
                  <a:srgbClr val="404040"/>
                </a:solidFill>
                <a:latin typeface="Gotham Book"/>
              </a:rPr>
              <a:t>Admision</a:t>
            </a:r>
            <a:br>
              <a:rPr lang="en-US" sz="2400" b="true">
                <a:solidFill>
                  <a:srgbClr val="404040"/>
                </a:solidFill>
                <a:latin typeface="Gotham Book"/>
              </a:rPr>
            </a:br>
            <a:r>
              <a:rPr lang="en-US" sz="1800" b="false">
                <a:solidFill>
                  <a:srgbClr val="404040"/>
                </a:solidFill>
                <a:latin typeface="Gotham Book"/>
              </a:rPr>
              <a:t>Risk Distribution</a:t>
            </a:r>
          </a:p>
        </p:txBody>
      </p:sp>
      <p:sp>
        <p:nvSpPr>
          <p:cNvPr name="TextBox 6" id="7"/>
          <p:cNvSpPr txBox="true"/>
          <p:nvPr/>
        </p:nvSpPr>
        <p:spPr>
          <a:xfrm>
            <a:off x="254000" y="1778000"/>
            <a:ext cx="2032000" cy="1524000"/>
          </a:xfrm>
          <a:prstGeom prst="rect">
            <a:avLst/>
          </a:prstGeom>
          <a:solidFill>
            <a:srgbClr val="FF8A3C"/>
          </a:solidFill>
          <a:ln cap="rnd" w="50800">
            <a:solidFill>
              <a:srgbClr val="FF8A3C"/>
            </a:solidFill>
          </a:ln>
        </p:spPr>
        <p:txBody>
          <a:bodyPr anchor="ctr" rtlCol="false"/>
          <a:lstStyle/>
          <a:p>
            <a:pPr algn="ctr"/>
            <a:r>
              <a:rPr lang="en-US" sz="1400" b="false">
                <a:solidFill>
                  <a:srgbClr val="FFFFFF"/>
                </a:solidFill>
                <a:latin typeface="Gotham Bold"/>
              </a:rPr>
              <a:t>Software Resiliency</a:t>
            </a:r>
            <a:br>
              <a:rPr lang="en-US" sz="1400" b="false">
                <a:solidFill>
                  <a:srgbClr val="FFFFFF"/>
                </a:solidFill>
                <a:latin typeface="Gotham Bold"/>
              </a:rPr>
            </a:br>
            <a:br>
              <a:rPr lang="en-US" sz="1400" b="false">
                <a:solidFill>
                  <a:srgbClr val="FFFFFF"/>
                </a:solidFill>
                <a:latin typeface="Gotham Bold"/>
              </a:rPr>
            </a:br>
            <a:r>
              <a:rPr lang="en-US" sz="3000" b="false">
                <a:solidFill>
                  <a:srgbClr val="FFFFFF"/>
                </a:solidFill>
                <a:latin typeface="Gotham Book"/>
              </a:rPr>
              <a:t>67.6</a:t>
            </a:r>
          </a:p>
        </p:txBody>
      </p:sp>
      <p:sp>
        <p:nvSpPr>
          <p:cNvPr name="AutoShape 7" id="8"/>
          <p:cNvSpPr/>
          <p:nvPr/>
        </p:nvSpPr>
        <p:spPr>
          <a:xfrm>
            <a:off x="2540000" y="1905000"/>
            <a:ext cx="2425700" cy="254000"/>
          </a:xfrm>
          <a:prstGeom prst="rect">
            <a:avLst/>
          </a:prstGeom>
          <a:solidFill>
            <a:srgbClr val="F8F8F8"/>
          </a:solidFill>
        </p:spPr>
      </p:sp>
      <p:sp>
        <p:nvSpPr>
          <p:cNvPr name="AutoShape 8" id="9"/>
          <p:cNvSpPr/>
          <p:nvPr/>
        </p:nvSpPr>
        <p:spPr>
          <a:xfrm>
            <a:off x="4965700" y="1905000"/>
            <a:ext cx="1752600" cy="254000"/>
          </a:xfrm>
          <a:prstGeom prst="rect">
            <a:avLst/>
          </a:prstGeom>
          <a:solidFill>
            <a:srgbClr val="19B698"/>
          </a:solidFill>
        </p:spPr>
      </p:sp>
      <p:sp>
        <p:nvSpPr>
          <p:cNvPr name="AutoShape 9" id="10"/>
          <p:cNvSpPr/>
          <p:nvPr/>
        </p:nvSpPr>
        <p:spPr>
          <a:xfrm>
            <a:off x="6807200" y="1905000"/>
            <a:ext cx="876300" cy="254000"/>
          </a:xfrm>
          <a:prstGeom prst="rect">
            <a:avLst/>
          </a:prstGeom>
          <a:solidFill>
            <a:srgbClr val="FF8A3C"/>
          </a:solidFill>
        </p:spPr>
      </p:sp>
      <p:sp>
        <p:nvSpPr>
          <p:cNvPr name="AutoShape 10" id="11"/>
          <p:cNvSpPr/>
          <p:nvPr/>
        </p:nvSpPr>
        <p:spPr>
          <a:xfrm>
            <a:off x="7721600" y="1905000"/>
            <a:ext cx="1498600" cy="254000"/>
          </a:xfrm>
          <a:prstGeom prst="rect">
            <a:avLst/>
          </a:prstGeom>
          <a:solidFill>
            <a:srgbClr val="EA6153"/>
          </a:solidFill>
        </p:spPr>
      </p:sp>
      <p:sp>
        <p:nvSpPr>
          <p:cNvPr name="AutoShape 11" id="12"/>
          <p:cNvSpPr/>
          <p:nvPr/>
        </p:nvSpPr>
        <p:spPr>
          <a:xfrm>
            <a:off x="9220200" y="1905000"/>
            <a:ext cx="1790700" cy="254000"/>
          </a:xfrm>
          <a:prstGeom prst="rect">
            <a:avLst/>
          </a:prstGeom>
          <a:solidFill>
            <a:srgbClr val="F8F8F8"/>
          </a:solidFill>
        </p:spPr>
      </p:sp>
      <p:sp>
        <p:nvSpPr>
          <p:cNvPr name="TextBox 12" id="13"/>
          <p:cNvSpPr txBox="true"/>
          <p:nvPr/>
        </p:nvSpPr>
        <p:spPr>
          <a:xfrm>
            <a:off x="2451100" y="2184400"/>
            <a:ext cx="2095500" cy="63500"/>
          </a:xfrm>
          <a:prstGeom prst="rect">
            <a:avLst/>
          </a:prstGeom>
        </p:spPr>
        <p:txBody>
          <a:bodyPr anchor="ctr" rtlCol="false"/>
          <a:lstStyle/>
          <a:p>
            <a:r>
              <a:rPr lang="en-US" sz="800" b="false">
                <a:solidFill>
                  <a:srgbClr val="555555"/>
                </a:solidFill>
                <a:latin typeface="Gotham Book"/>
              </a:rPr>
              <a:t>100</a:t>
            </a:r>
          </a:p>
        </p:txBody>
      </p:sp>
      <p:sp>
        <p:nvSpPr>
          <p:cNvPr name="TextBox 13" id="14"/>
          <p:cNvSpPr txBox="true"/>
          <p:nvPr/>
        </p:nvSpPr>
        <p:spPr>
          <a:xfrm>
            <a:off x="4546600" y="2184400"/>
            <a:ext cx="2095500" cy="63500"/>
          </a:xfrm>
          <a:prstGeom prst="rect">
            <a:avLst/>
          </a:prstGeom>
        </p:spPr>
        <p:txBody>
          <a:bodyPr anchor="ctr" rtlCol="false"/>
          <a:lstStyle/>
          <a:p>
            <a:r>
              <a:rPr lang="en-US" sz="800" b="false">
                <a:solidFill>
                  <a:srgbClr val="555555"/>
                </a:solidFill>
                <a:latin typeface="Gotham Book"/>
              </a:rPr>
              <a:t>50</a:t>
            </a:r>
          </a:p>
        </p:txBody>
      </p:sp>
      <p:sp>
        <p:nvSpPr>
          <p:cNvPr name="TextBox 14" id="15"/>
          <p:cNvSpPr txBox="true"/>
          <p:nvPr/>
        </p:nvSpPr>
        <p:spPr>
          <a:xfrm>
            <a:off x="6642100" y="2184400"/>
            <a:ext cx="2095500" cy="63500"/>
          </a:xfrm>
          <a:prstGeom prst="rect">
            <a:avLst/>
          </a:prstGeom>
        </p:spPr>
        <p:txBody>
          <a:bodyPr anchor="ctr" rtlCol="false"/>
          <a:lstStyle/>
          <a:p>
            <a:r>
              <a:rPr lang="en-US" sz="800" b="false">
                <a:solidFill>
                  <a:srgbClr val="555555"/>
                </a:solidFill>
                <a:latin typeface="Gotham Book"/>
              </a:rPr>
              <a:t>0</a:t>
            </a:r>
          </a:p>
        </p:txBody>
      </p:sp>
      <p:sp>
        <p:nvSpPr>
          <p:cNvPr name="TextBox 15" id="16"/>
          <p:cNvSpPr txBox="true"/>
          <p:nvPr/>
        </p:nvSpPr>
        <p:spPr>
          <a:xfrm>
            <a:off x="8737600" y="2184400"/>
            <a:ext cx="2095500" cy="63500"/>
          </a:xfrm>
          <a:prstGeom prst="rect">
            <a:avLst/>
          </a:prstGeom>
        </p:spPr>
        <p:txBody>
          <a:bodyPr anchor="ctr" rtlCol="false"/>
          <a:lstStyle/>
          <a:p>
            <a:r>
              <a:rPr lang="en-US" sz="800" b="false">
                <a:solidFill>
                  <a:srgbClr val="555555"/>
                </a:solidFill>
                <a:latin typeface="Gotham Book"/>
              </a:rPr>
              <a:t>50</a:t>
            </a:r>
          </a:p>
        </p:txBody>
      </p:sp>
      <p:sp>
        <p:nvSpPr>
          <p:cNvPr name="TextBox 16" id="17"/>
          <p:cNvSpPr txBox="true"/>
          <p:nvPr/>
        </p:nvSpPr>
        <p:spPr>
          <a:xfrm>
            <a:off x="10833100" y="2184400"/>
            <a:ext cx="2095500" cy="63500"/>
          </a:xfrm>
          <a:prstGeom prst="rect">
            <a:avLst/>
          </a:prstGeom>
        </p:spPr>
        <p:txBody>
          <a:bodyPr anchor="ctr" rtlCol="false"/>
          <a:lstStyle/>
          <a:p>
            <a:r>
              <a:rPr lang="en-US" sz="800" b="false">
                <a:solidFill>
                  <a:srgbClr val="555555"/>
                </a:solidFill>
                <a:latin typeface="Gotham Book"/>
              </a:rPr>
              <a:t>100</a:t>
            </a:r>
          </a:p>
        </p:txBody>
      </p:sp>
      <p:sp>
        <p:nvSpPr>
          <p:cNvPr name="TextBox 17" id="18"/>
          <p:cNvSpPr txBox="true"/>
          <p:nvPr/>
        </p:nvSpPr>
        <p:spPr>
          <a:xfrm>
            <a:off x="11049000" y="2286000"/>
            <a:ext cx="1016000" cy="127000"/>
          </a:xfrm>
          <a:prstGeom prst="rect">
            <a:avLst/>
          </a:prstGeom>
        </p:spPr>
        <p:txBody>
          <a:bodyPr anchor="ctr" rtlCol="false"/>
          <a:lstStyle/>
          <a:p>
            <a:r>
              <a:rPr lang="en-US" sz="800" b="true">
                <a:solidFill>
                  <a:srgbClr val="555555"/>
                </a:solidFill>
                <a:latin typeface="Gotham Book"/>
              </a:rPr>
              <a:t>JavaScript</a:t>
            </a:r>
          </a:p>
        </p:txBody>
      </p:sp>
      <p:sp>
        <p:nvSpPr>
          <p:cNvPr name="AutoShape 18" id="19"/>
          <p:cNvSpPr/>
          <p:nvPr/>
        </p:nvSpPr>
        <p:spPr>
          <a:xfrm>
            <a:off x="2540000" y="2286000"/>
            <a:ext cx="3136900" cy="127000"/>
          </a:xfrm>
          <a:prstGeom prst="rect">
            <a:avLst/>
          </a:prstGeom>
          <a:solidFill>
            <a:srgbClr val="F8F8F8"/>
          </a:solidFill>
        </p:spPr>
      </p:sp>
      <p:sp>
        <p:nvSpPr>
          <p:cNvPr name="AutoShape 19" id="20"/>
          <p:cNvSpPr/>
          <p:nvPr/>
        </p:nvSpPr>
        <p:spPr>
          <a:xfrm>
            <a:off x="5676900" y="2286000"/>
            <a:ext cx="1041400" cy="127000"/>
          </a:xfrm>
          <a:prstGeom prst="rect">
            <a:avLst/>
          </a:prstGeom>
          <a:solidFill>
            <a:srgbClr val="19B698"/>
          </a:solidFill>
        </p:spPr>
      </p:sp>
      <p:sp>
        <p:nvSpPr>
          <p:cNvPr name="AutoShape 20" id="21"/>
          <p:cNvSpPr/>
          <p:nvPr/>
        </p:nvSpPr>
        <p:spPr>
          <a:xfrm>
            <a:off x="6807200" y="2286000"/>
            <a:ext cx="787400" cy="127000"/>
          </a:xfrm>
          <a:prstGeom prst="rect">
            <a:avLst/>
          </a:prstGeom>
          <a:solidFill>
            <a:srgbClr val="FF8A3C"/>
          </a:solidFill>
        </p:spPr>
      </p:sp>
      <p:sp>
        <p:nvSpPr>
          <p:cNvPr name="AutoShape 21" id="22"/>
          <p:cNvSpPr/>
          <p:nvPr/>
        </p:nvSpPr>
        <p:spPr>
          <a:xfrm>
            <a:off x="7632700" y="2286000"/>
            <a:ext cx="2298700" cy="127000"/>
          </a:xfrm>
          <a:prstGeom prst="rect">
            <a:avLst/>
          </a:prstGeom>
          <a:solidFill>
            <a:srgbClr val="EA6153"/>
          </a:solidFill>
        </p:spPr>
      </p:sp>
      <p:sp>
        <p:nvSpPr>
          <p:cNvPr name="AutoShape 22" id="23"/>
          <p:cNvSpPr/>
          <p:nvPr/>
        </p:nvSpPr>
        <p:spPr>
          <a:xfrm>
            <a:off x="9931400" y="2286000"/>
            <a:ext cx="1079500" cy="127000"/>
          </a:xfrm>
          <a:prstGeom prst="rect">
            <a:avLst/>
          </a:prstGeom>
          <a:solidFill>
            <a:srgbClr val="F8F8F8"/>
          </a:solidFill>
        </p:spPr>
      </p:sp>
      <p:sp>
        <p:nvSpPr>
          <p:cNvPr name="TextBox 23" id="24"/>
          <p:cNvSpPr txBox="true"/>
          <p:nvPr/>
        </p:nvSpPr>
        <p:spPr>
          <a:xfrm>
            <a:off x="11049000" y="2476500"/>
            <a:ext cx="1016000" cy="127000"/>
          </a:xfrm>
          <a:prstGeom prst="rect">
            <a:avLst/>
          </a:prstGeom>
        </p:spPr>
        <p:txBody>
          <a:bodyPr anchor="ctr" rtlCol="false"/>
          <a:lstStyle/>
          <a:p>
            <a:r>
              <a:rPr lang="en-US" sz="800" b="true">
                <a:solidFill>
                  <a:srgbClr val="555555"/>
                </a:solidFill>
                <a:latin typeface="Gotham Book"/>
              </a:rPr>
              <a:t>Java</a:t>
            </a:r>
          </a:p>
        </p:txBody>
      </p:sp>
      <p:sp>
        <p:nvSpPr>
          <p:cNvPr name="AutoShape 24" id="25"/>
          <p:cNvSpPr/>
          <p:nvPr/>
        </p:nvSpPr>
        <p:spPr>
          <a:xfrm>
            <a:off x="2540000" y="2476500"/>
            <a:ext cx="1587500" cy="127000"/>
          </a:xfrm>
          <a:prstGeom prst="rect">
            <a:avLst/>
          </a:prstGeom>
          <a:solidFill>
            <a:srgbClr val="F8F8F8"/>
          </a:solidFill>
        </p:spPr>
      </p:sp>
      <p:sp>
        <p:nvSpPr>
          <p:cNvPr name="AutoShape 25" id="26"/>
          <p:cNvSpPr/>
          <p:nvPr/>
        </p:nvSpPr>
        <p:spPr>
          <a:xfrm>
            <a:off x="4127500" y="2476500"/>
            <a:ext cx="2590800" cy="127000"/>
          </a:xfrm>
          <a:prstGeom prst="rect">
            <a:avLst/>
          </a:prstGeom>
          <a:solidFill>
            <a:srgbClr val="19B698"/>
          </a:solidFill>
        </p:spPr>
      </p:sp>
      <p:sp>
        <p:nvSpPr>
          <p:cNvPr name="AutoShape 26" id="27"/>
          <p:cNvSpPr/>
          <p:nvPr/>
        </p:nvSpPr>
        <p:spPr>
          <a:xfrm>
            <a:off x="6807200" y="2476500"/>
            <a:ext cx="952500" cy="127000"/>
          </a:xfrm>
          <a:prstGeom prst="rect">
            <a:avLst/>
          </a:prstGeom>
          <a:solidFill>
            <a:srgbClr val="FF8A3C"/>
          </a:solidFill>
        </p:spPr>
      </p:sp>
      <p:sp>
        <p:nvSpPr>
          <p:cNvPr name="AutoShape 27" id="28"/>
          <p:cNvSpPr/>
          <p:nvPr/>
        </p:nvSpPr>
        <p:spPr>
          <a:xfrm>
            <a:off x="7797800" y="2476500"/>
            <a:ext cx="533400" cy="127000"/>
          </a:xfrm>
          <a:prstGeom prst="rect">
            <a:avLst/>
          </a:prstGeom>
          <a:solidFill>
            <a:srgbClr val="EA6153"/>
          </a:solidFill>
        </p:spPr>
      </p:sp>
      <p:sp>
        <p:nvSpPr>
          <p:cNvPr name="AutoShape 28" id="29"/>
          <p:cNvSpPr/>
          <p:nvPr/>
        </p:nvSpPr>
        <p:spPr>
          <a:xfrm>
            <a:off x="8331200" y="2476500"/>
            <a:ext cx="2679700" cy="127000"/>
          </a:xfrm>
          <a:prstGeom prst="rect">
            <a:avLst/>
          </a:prstGeom>
          <a:solidFill>
            <a:srgbClr val="F8F8F8"/>
          </a:solidFill>
        </p:spPr>
      </p:sp>
      <p:sp>
        <p:nvSpPr>
          <p:cNvPr name="TextBox 29" id="30"/>
          <p:cNvSpPr txBox="true"/>
          <p:nvPr/>
        </p:nvSpPr>
        <p:spPr>
          <a:xfrm>
            <a:off x="11049000" y="2667000"/>
            <a:ext cx="1016000" cy="127000"/>
          </a:xfrm>
          <a:prstGeom prst="rect">
            <a:avLst/>
          </a:prstGeom>
        </p:spPr>
        <p:txBody>
          <a:bodyPr anchor="ctr" rtlCol="false"/>
          <a:lstStyle/>
          <a:p>
            <a:r>
              <a:rPr lang="en-US" sz="800" b="true">
                <a:solidFill>
                  <a:srgbClr val="555555"/>
                </a:solidFill>
                <a:latin typeface="Gotham Book"/>
              </a:rPr>
              <a:t>Ksh</a:t>
            </a:r>
          </a:p>
        </p:txBody>
      </p:sp>
      <p:sp>
        <p:nvSpPr>
          <p:cNvPr name="AutoShape 30" id="31"/>
          <p:cNvSpPr/>
          <p:nvPr/>
        </p:nvSpPr>
        <p:spPr>
          <a:xfrm>
            <a:off x="2540000" y="2667000"/>
            <a:ext cx="1206500" cy="127000"/>
          </a:xfrm>
          <a:prstGeom prst="rect">
            <a:avLst/>
          </a:prstGeom>
          <a:solidFill>
            <a:srgbClr val="F8F8F8"/>
          </a:solidFill>
        </p:spPr>
      </p:sp>
      <p:sp>
        <p:nvSpPr>
          <p:cNvPr name="AutoShape 31" id="32"/>
          <p:cNvSpPr/>
          <p:nvPr/>
        </p:nvSpPr>
        <p:spPr>
          <a:xfrm>
            <a:off x="3746500" y="2667000"/>
            <a:ext cx="2971800" cy="127000"/>
          </a:xfrm>
          <a:prstGeom prst="rect">
            <a:avLst/>
          </a:prstGeom>
          <a:solidFill>
            <a:srgbClr val="19B698"/>
          </a:solidFill>
        </p:spPr>
      </p:sp>
      <p:sp>
        <p:nvSpPr>
          <p:cNvPr name="AutoShape 32" id="33"/>
          <p:cNvSpPr/>
          <p:nvPr/>
        </p:nvSpPr>
        <p:spPr>
          <a:xfrm>
            <a:off x="6807200" y="2667000"/>
            <a:ext cx="1168400" cy="127000"/>
          </a:xfrm>
          <a:prstGeom prst="rect">
            <a:avLst/>
          </a:prstGeom>
          <a:solidFill>
            <a:srgbClr val="FF8A3C"/>
          </a:solidFill>
        </p:spPr>
      </p:sp>
      <p:sp>
        <p:nvSpPr>
          <p:cNvPr name="AutoShape 33" id="34"/>
          <p:cNvSpPr/>
          <p:nvPr/>
        </p:nvSpPr>
        <p:spPr>
          <a:xfrm>
            <a:off x="8013700" y="2667000"/>
            <a:ext cx="3009900" cy="127000"/>
          </a:xfrm>
          <a:prstGeom prst="rect">
            <a:avLst/>
          </a:prstGeom>
          <a:solidFill>
            <a:srgbClr val="F8F8F8"/>
          </a:solidFill>
        </p:spPr>
      </p:sp>
      <p:sp>
        <p:nvSpPr>
          <p:cNvPr name="TextBox 34" id="35"/>
          <p:cNvSpPr txBox="true"/>
          <p:nvPr/>
        </p:nvSpPr>
        <p:spPr>
          <a:xfrm>
            <a:off x="11049000" y="2857500"/>
            <a:ext cx="1016000" cy="127000"/>
          </a:xfrm>
          <a:prstGeom prst="rect">
            <a:avLst/>
          </a:prstGeom>
        </p:spPr>
        <p:txBody>
          <a:bodyPr anchor="ctr" rtlCol="false"/>
          <a:lstStyle/>
          <a:p>
            <a:r>
              <a:rPr lang="en-US" sz="800" b="true">
                <a:solidFill>
                  <a:srgbClr val="555555"/>
                </a:solidFill>
                <a:latin typeface="Gotham Book"/>
              </a:rPr>
              <a:t>JSP</a:t>
            </a:r>
          </a:p>
        </p:txBody>
      </p:sp>
      <p:sp>
        <p:nvSpPr>
          <p:cNvPr name="AutoShape 35" id="36"/>
          <p:cNvSpPr/>
          <p:nvPr/>
        </p:nvSpPr>
        <p:spPr>
          <a:xfrm>
            <a:off x="2540000" y="2857500"/>
            <a:ext cx="4191000" cy="127000"/>
          </a:xfrm>
          <a:prstGeom prst="rect">
            <a:avLst/>
          </a:prstGeom>
          <a:solidFill>
            <a:srgbClr val="19B698"/>
          </a:solidFill>
        </p:spPr>
      </p:sp>
      <p:sp>
        <p:nvSpPr>
          <p:cNvPr name="AutoShape 36" id="37"/>
          <p:cNvSpPr/>
          <p:nvPr/>
        </p:nvSpPr>
        <p:spPr>
          <a:xfrm>
            <a:off x="6819900" y="2857500"/>
            <a:ext cx="4191000" cy="127000"/>
          </a:xfrm>
          <a:prstGeom prst="rect">
            <a:avLst/>
          </a:prstGeom>
          <a:solidFill>
            <a:srgbClr val="F8F8F8"/>
          </a:solidFill>
        </p:spPr>
      </p:sp>
      <p:sp>
        <p:nvSpPr>
          <p:cNvPr name="TextBox 37" id="38"/>
          <p:cNvSpPr txBox="true"/>
          <p:nvPr/>
        </p:nvSpPr>
        <p:spPr>
          <a:xfrm>
            <a:off x="254000" y="3429000"/>
            <a:ext cx="2032000" cy="1524000"/>
          </a:xfrm>
          <a:prstGeom prst="rect">
            <a:avLst/>
          </a:prstGeom>
          <a:solidFill>
            <a:srgbClr val="FF8A3C"/>
          </a:solidFill>
          <a:ln cap="rnd" w="50800">
            <a:solidFill>
              <a:srgbClr val="FF8A3C"/>
            </a:solidFill>
          </a:ln>
        </p:spPr>
        <p:txBody>
          <a:bodyPr anchor="ctr" rtlCol="false"/>
          <a:lstStyle/>
          <a:p>
            <a:pPr algn="ctr"/>
            <a:r>
              <a:rPr lang="en-US" sz="1400" b="false">
                <a:solidFill>
                  <a:srgbClr val="FFFFFF"/>
                </a:solidFill>
                <a:latin typeface="Gotham Bold"/>
              </a:rPr>
              <a:t>Software Agility</a:t>
            </a:r>
            <a:br>
              <a:rPr lang="en-US" sz="1400" b="false">
                <a:solidFill>
                  <a:srgbClr val="FFFFFF"/>
                </a:solidFill>
                <a:latin typeface="Gotham Bold"/>
              </a:rPr>
            </a:br>
            <a:br>
              <a:rPr lang="en-US" sz="1400" b="false">
                <a:solidFill>
                  <a:srgbClr val="FFFFFF"/>
                </a:solidFill>
                <a:latin typeface="Gotham Bold"/>
              </a:rPr>
            </a:br>
            <a:r>
              <a:rPr lang="en-US" sz="3000" b="false">
                <a:solidFill>
                  <a:srgbClr val="FFFFFF"/>
                </a:solidFill>
                <a:latin typeface="Gotham Book"/>
              </a:rPr>
              <a:t>63.6</a:t>
            </a:r>
          </a:p>
        </p:txBody>
      </p:sp>
      <p:sp>
        <p:nvSpPr>
          <p:cNvPr name="AutoShape 38" id="39"/>
          <p:cNvSpPr/>
          <p:nvPr/>
        </p:nvSpPr>
        <p:spPr>
          <a:xfrm>
            <a:off x="2540000" y="3556000"/>
            <a:ext cx="2628900" cy="254000"/>
          </a:xfrm>
          <a:prstGeom prst="rect">
            <a:avLst/>
          </a:prstGeom>
          <a:solidFill>
            <a:srgbClr val="F8F8F8"/>
          </a:solidFill>
        </p:spPr>
      </p:sp>
      <p:sp>
        <p:nvSpPr>
          <p:cNvPr name="AutoShape 39" id="40"/>
          <p:cNvSpPr/>
          <p:nvPr/>
        </p:nvSpPr>
        <p:spPr>
          <a:xfrm>
            <a:off x="5168900" y="3556000"/>
            <a:ext cx="1549400" cy="254000"/>
          </a:xfrm>
          <a:prstGeom prst="rect">
            <a:avLst/>
          </a:prstGeom>
          <a:solidFill>
            <a:srgbClr val="19B698"/>
          </a:solidFill>
        </p:spPr>
      </p:sp>
      <p:sp>
        <p:nvSpPr>
          <p:cNvPr name="AutoShape 40" id="41"/>
          <p:cNvSpPr/>
          <p:nvPr/>
        </p:nvSpPr>
        <p:spPr>
          <a:xfrm>
            <a:off x="6807200" y="3556000"/>
            <a:ext cx="1257300" cy="254000"/>
          </a:xfrm>
          <a:prstGeom prst="rect">
            <a:avLst/>
          </a:prstGeom>
          <a:solidFill>
            <a:srgbClr val="FF8A3C"/>
          </a:solidFill>
        </p:spPr>
      </p:sp>
      <p:sp>
        <p:nvSpPr>
          <p:cNvPr name="AutoShape 41" id="42"/>
          <p:cNvSpPr/>
          <p:nvPr/>
        </p:nvSpPr>
        <p:spPr>
          <a:xfrm>
            <a:off x="8102600" y="3556000"/>
            <a:ext cx="1333500" cy="254000"/>
          </a:xfrm>
          <a:prstGeom prst="rect">
            <a:avLst/>
          </a:prstGeom>
          <a:solidFill>
            <a:srgbClr val="EA6153"/>
          </a:solidFill>
        </p:spPr>
      </p:sp>
      <p:sp>
        <p:nvSpPr>
          <p:cNvPr name="AutoShape 42" id="43"/>
          <p:cNvSpPr/>
          <p:nvPr/>
        </p:nvSpPr>
        <p:spPr>
          <a:xfrm>
            <a:off x="9436100" y="3556000"/>
            <a:ext cx="1587500" cy="254000"/>
          </a:xfrm>
          <a:prstGeom prst="rect">
            <a:avLst/>
          </a:prstGeom>
          <a:solidFill>
            <a:srgbClr val="F8F8F8"/>
          </a:solidFill>
        </p:spPr>
      </p:sp>
      <p:sp>
        <p:nvSpPr>
          <p:cNvPr name="TextBox 43" id="44"/>
          <p:cNvSpPr txBox="true"/>
          <p:nvPr/>
        </p:nvSpPr>
        <p:spPr>
          <a:xfrm>
            <a:off x="2451100" y="3835400"/>
            <a:ext cx="2095500" cy="63500"/>
          </a:xfrm>
          <a:prstGeom prst="rect">
            <a:avLst/>
          </a:prstGeom>
        </p:spPr>
        <p:txBody>
          <a:bodyPr anchor="ctr" rtlCol="false"/>
          <a:lstStyle/>
          <a:p>
            <a:r>
              <a:rPr lang="en-US" sz="800" b="false">
                <a:solidFill>
                  <a:srgbClr val="555555"/>
                </a:solidFill>
                <a:latin typeface="Gotham Book"/>
              </a:rPr>
              <a:t>100</a:t>
            </a:r>
          </a:p>
        </p:txBody>
      </p:sp>
      <p:sp>
        <p:nvSpPr>
          <p:cNvPr name="TextBox 44" id="45"/>
          <p:cNvSpPr txBox="true"/>
          <p:nvPr/>
        </p:nvSpPr>
        <p:spPr>
          <a:xfrm>
            <a:off x="4546600" y="3835400"/>
            <a:ext cx="2095500" cy="63500"/>
          </a:xfrm>
          <a:prstGeom prst="rect">
            <a:avLst/>
          </a:prstGeom>
        </p:spPr>
        <p:txBody>
          <a:bodyPr anchor="ctr" rtlCol="false"/>
          <a:lstStyle/>
          <a:p>
            <a:r>
              <a:rPr lang="en-US" sz="800" b="false">
                <a:solidFill>
                  <a:srgbClr val="555555"/>
                </a:solidFill>
                <a:latin typeface="Gotham Book"/>
              </a:rPr>
              <a:t>50</a:t>
            </a:r>
          </a:p>
        </p:txBody>
      </p:sp>
      <p:sp>
        <p:nvSpPr>
          <p:cNvPr name="TextBox 45" id="46"/>
          <p:cNvSpPr txBox="true"/>
          <p:nvPr/>
        </p:nvSpPr>
        <p:spPr>
          <a:xfrm>
            <a:off x="6642100" y="3835400"/>
            <a:ext cx="2095500" cy="63500"/>
          </a:xfrm>
          <a:prstGeom prst="rect">
            <a:avLst/>
          </a:prstGeom>
        </p:spPr>
        <p:txBody>
          <a:bodyPr anchor="ctr" rtlCol="false"/>
          <a:lstStyle/>
          <a:p>
            <a:r>
              <a:rPr lang="en-US" sz="800" b="false">
                <a:solidFill>
                  <a:srgbClr val="555555"/>
                </a:solidFill>
                <a:latin typeface="Gotham Book"/>
              </a:rPr>
              <a:t>0</a:t>
            </a:r>
          </a:p>
        </p:txBody>
      </p:sp>
      <p:sp>
        <p:nvSpPr>
          <p:cNvPr name="TextBox 46" id="47"/>
          <p:cNvSpPr txBox="true"/>
          <p:nvPr/>
        </p:nvSpPr>
        <p:spPr>
          <a:xfrm>
            <a:off x="8737600" y="3835400"/>
            <a:ext cx="2095500" cy="63500"/>
          </a:xfrm>
          <a:prstGeom prst="rect">
            <a:avLst/>
          </a:prstGeom>
        </p:spPr>
        <p:txBody>
          <a:bodyPr anchor="ctr" rtlCol="false"/>
          <a:lstStyle/>
          <a:p>
            <a:r>
              <a:rPr lang="en-US" sz="800" b="false">
                <a:solidFill>
                  <a:srgbClr val="555555"/>
                </a:solidFill>
                <a:latin typeface="Gotham Book"/>
              </a:rPr>
              <a:t>50</a:t>
            </a:r>
          </a:p>
        </p:txBody>
      </p:sp>
      <p:sp>
        <p:nvSpPr>
          <p:cNvPr name="TextBox 47" id="48"/>
          <p:cNvSpPr txBox="true"/>
          <p:nvPr/>
        </p:nvSpPr>
        <p:spPr>
          <a:xfrm>
            <a:off x="10833100" y="3835400"/>
            <a:ext cx="2095500" cy="63500"/>
          </a:xfrm>
          <a:prstGeom prst="rect">
            <a:avLst/>
          </a:prstGeom>
        </p:spPr>
        <p:txBody>
          <a:bodyPr anchor="ctr" rtlCol="false"/>
          <a:lstStyle/>
          <a:p>
            <a:r>
              <a:rPr lang="en-US" sz="800" b="false">
                <a:solidFill>
                  <a:srgbClr val="555555"/>
                </a:solidFill>
                <a:latin typeface="Gotham Book"/>
              </a:rPr>
              <a:t>100</a:t>
            </a:r>
          </a:p>
        </p:txBody>
      </p:sp>
      <p:sp>
        <p:nvSpPr>
          <p:cNvPr name="TextBox 48" id="49"/>
          <p:cNvSpPr txBox="true"/>
          <p:nvPr/>
        </p:nvSpPr>
        <p:spPr>
          <a:xfrm>
            <a:off x="11049000" y="3937000"/>
            <a:ext cx="1016000" cy="127000"/>
          </a:xfrm>
          <a:prstGeom prst="rect">
            <a:avLst/>
          </a:prstGeom>
        </p:spPr>
        <p:txBody>
          <a:bodyPr anchor="ctr" rtlCol="false"/>
          <a:lstStyle/>
          <a:p>
            <a:r>
              <a:rPr lang="en-US" sz="800" b="true">
                <a:solidFill>
                  <a:srgbClr val="555555"/>
                </a:solidFill>
                <a:latin typeface="Gotham Book"/>
              </a:rPr>
              <a:t>JavaScript</a:t>
            </a:r>
          </a:p>
        </p:txBody>
      </p:sp>
      <p:sp>
        <p:nvSpPr>
          <p:cNvPr name="AutoShape 49" id="50"/>
          <p:cNvSpPr/>
          <p:nvPr/>
        </p:nvSpPr>
        <p:spPr>
          <a:xfrm>
            <a:off x="2540000" y="3937000"/>
            <a:ext cx="3263900" cy="127000"/>
          </a:xfrm>
          <a:prstGeom prst="rect">
            <a:avLst/>
          </a:prstGeom>
          <a:solidFill>
            <a:srgbClr val="F8F8F8"/>
          </a:solidFill>
        </p:spPr>
      </p:sp>
      <p:sp>
        <p:nvSpPr>
          <p:cNvPr name="AutoShape 50" id="51"/>
          <p:cNvSpPr/>
          <p:nvPr/>
        </p:nvSpPr>
        <p:spPr>
          <a:xfrm>
            <a:off x="5803900" y="3937000"/>
            <a:ext cx="914400" cy="127000"/>
          </a:xfrm>
          <a:prstGeom prst="rect">
            <a:avLst/>
          </a:prstGeom>
          <a:solidFill>
            <a:srgbClr val="19B698"/>
          </a:solidFill>
        </p:spPr>
      </p:sp>
      <p:sp>
        <p:nvSpPr>
          <p:cNvPr name="AutoShape 51" id="52"/>
          <p:cNvSpPr/>
          <p:nvPr/>
        </p:nvSpPr>
        <p:spPr>
          <a:xfrm>
            <a:off x="6807200" y="3937000"/>
            <a:ext cx="1333500" cy="127000"/>
          </a:xfrm>
          <a:prstGeom prst="rect">
            <a:avLst/>
          </a:prstGeom>
          <a:solidFill>
            <a:srgbClr val="FF8A3C"/>
          </a:solidFill>
        </p:spPr>
      </p:sp>
      <p:sp>
        <p:nvSpPr>
          <p:cNvPr name="AutoShape 52" id="53"/>
          <p:cNvSpPr/>
          <p:nvPr/>
        </p:nvSpPr>
        <p:spPr>
          <a:xfrm>
            <a:off x="8178800" y="3937000"/>
            <a:ext cx="1841500" cy="127000"/>
          </a:xfrm>
          <a:prstGeom prst="rect">
            <a:avLst/>
          </a:prstGeom>
          <a:solidFill>
            <a:srgbClr val="EA6153"/>
          </a:solidFill>
        </p:spPr>
      </p:sp>
      <p:sp>
        <p:nvSpPr>
          <p:cNvPr name="AutoShape 53" id="54"/>
          <p:cNvSpPr/>
          <p:nvPr/>
        </p:nvSpPr>
        <p:spPr>
          <a:xfrm>
            <a:off x="10020300" y="3937000"/>
            <a:ext cx="1003300" cy="127000"/>
          </a:xfrm>
          <a:prstGeom prst="rect">
            <a:avLst/>
          </a:prstGeom>
          <a:solidFill>
            <a:srgbClr val="F8F8F8"/>
          </a:solidFill>
        </p:spPr>
      </p:sp>
      <p:sp>
        <p:nvSpPr>
          <p:cNvPr name="TextBox 54" id="55"/>
          <p:cNvSpPr txBox="true"/>
          <p:nvPr/>
        </p:nvSpPr>
        <p:spPr>
          <a:xfrm>
            <a:off x="11049000" y="4127500"/>
            <a:ext cx="1016000" cy="127000"/>
          </a:xfrm>
          <a:prstGeom prst="rect">
            <a:avLst/>
          </a:prstGeom>
        </p:spPr>
        <p:txBody>
          <a:bodyPr anchor="ctr" rtlCol="false"/>
          <a:lstStyle/>
          <a:p>
            <a:r>
              <a:rPr lang="en-US" sz="800" b="true">
                <a:solidFill>
                  <a:srgbClr val="555555"/>
                </a:solidFill>
                <a:latin typeface="Gotham Book"/>
              </a:rPr>
              <a:t>Java</a:t>
            </a:r>
          </a:p>
        </p:txBody>
      </p:sp>
      <p:sp>
        <p:nvSpPr>
          <p:cNvPr name="AutoShape 55" id="56"/>
          <p:cNvSpPr/>
          <p:nvPr/>
        </p:nvSpPr>
        <p:spPr>
          <a:xfrm>
            <a:off x="2540000" y="4127500"/>
            <a:ext cx="1917700" cy="127000"/>
          </a:xfrm>
          <a:prstGeom prst="rect">
            <a:avLst/>
          </a:prstGeom>
          <a:solidFill>
            <a:srgbClr val="F8F8F8"/>
          </a:solidFill>
        </p:spPr>
      </p:sp>
      <p:sp>
        <p:nvSpPr>
          <p:cNvPr name="AutoShape 56" id="57"/>
          <p:cNvSpPr/>
          <p:nvPr/>
        </p:nvSpPr>
        <p:spPr>
          <a:xfrm>
            <a:off x="4457700" y="4127500"/>
            <a:ext cx="2260600" cy="127000"/>
          </a:xfrm>
          <a:prstGeom prst="rect">
            <a:avLst/>
          </a:prstGeom>
          <a:solidFill>
            <a:srgbClr val="19B698"/>
          </a:solidFill>
        </p:spPr>
      </p:sp>
      <p:sp>
        <p:nvSpPr>
          <p:cNvPr name="AutoShape 57" id="58"/>
          <p:cNvSpPr/>
          <p:nvPr/>
        </p:nvSpPr>
        <p:spPr>
          <a:xfrm>
            <a:off x="6807200" y="4127500"/>
            <a:ext cx="1130300" cy="127000"/>
          </a:xfrm>
          <a:prstGeom prst="rect">
            <a:avLst/>
          </a:prstGeom>
          <a:solidFill>
            <a:srgbClr val="FF8A3C"/>
          </a:solidFill>
        </p:spPr>
      </p:sp>
      <p:sp>
        <p:nvSpPr>
          <p:cNvPr name="AutoShape 58" id="59"/>
          <p:cNvSpPr/>
          <p:nvPr/>
        </p:nvSpPr>
        <p:spPr>
          <a:xfrm>
            <a:off x="7975600" y="4127500"/>
            <a:ext cx="711200" cy="127000"/>
          </a:xfrm>
          <a:prstGeom prst="rect">
            <a:avLst/>
          </a:prstGeom>
          <a:solidFill>
            <a:srgbClr val="EA6153"/>
          </a:solidFill>
        </p:spPr>
      </p:sp>
      <p:sp>
        <p:nvSpPr>
          <p:cNvPr name="AutoShape 59" id="60"/>
          <p:cNvSpPr/>
          <p:nvPr/>
        </p:nvSpPr>
        <p:spPr>
          <a:xfrm>
            <a:off x="8686800" y="4127500"/>
            <a:ext cx="2336800" cy="127000"/>
          </a:xfrm>
          <a:prstGeom prst="rect">
            <a:avLst/>
          </a:prstGeom>
          <a:solidFill>
            <a:srgbClr val="F8F8F8"/>
          </a:solidFill>
        </p:spPr>
      </p:sp>
      <p:sp>
        <p:nvSpPr>
          <p:cNvPr name="TextBox 60" id="61"/>
          <p:cNvSpPr txBox="true"/>
          <p:nvPr/>
        </p:nvSpPr>
        <p:spPr>
          <a:xfrm>
            <a:off x="11049000" y="4318000"/>
            <a:ext cx="1016000" cy="127000"/>
          </a:xfrm>
          <a:prstGeom prst="rect">
            <a:avLst/>
          </a:prstGeom>
        </p:spPr>
        <p:txBody>
          <a:bodyPr anchor="ctr" rtlCol="false"/>
          <a:lstStyle/>
          <a:p>
            <a:r>
              <a:rPr lang="en-US" sz="800" b="true">
                <a:solidFill>
                  <a:srgbClr val="555555"/>
                </a:solidFill>
                <a:latin typeface="Gotham Book"/>
              </a:rPr>
              <a:t>Ksh</a:t>
            </a:r>
          </a:p>
        </p:txBody>
      </p:sp>
      <p:sp>
        <p:nvSpPr>
          <p:cNvPr name="AutoShape 61" id="62"/>
          <p:cNvSpPr/>
          <p:nvPr/>
        </p:nvSpPr>
        <p:spPr>
          <a:xfrm>
            <a:off x="2540000" y="4318000"/>
            <a:ext cx="4191000" cy="127000"/>
          </a:xfrm>
          <a:prstGeom prst="rect">
            <a:avLst/>
          </a:prstGeom>
          <a:solidFill>
            <a:srgbClr val="19B698"/>
          </a:solidFill>
        </p:spPr>
      </p:sp>
      <p:sp>
        <p:nvSpPr>
          <p:cNvPr name="AutoShape 62" id="63"/>
          <p:cNvSpPr/>
          <p:nvPr/>
        </p:nvSpPr>
        <p:spPr>
          <a:xfrm>
            <a:off x="6819900" y="4318000"/>
            <a:ext cx="4191000" cy="127000"/>
          </a:xfrm>
          <a:prstGeom prst="rect">
            <a:avLst/>
          </a:prstGeom>
          <a:solidFill>
            <a:srgbClr val="F8F8F8"/>
          </a:solidFill>
        </p:spPr>
      </p:sp>
      <p:sp>
        <p:nvSpPr>
          <p:cNvPr name="TextBox 63" id="64"/>
          <p:cNvSpPr txBox="true"/>
          <p:nvPr/>
        </p:nvSpPr>
        <p:spPr>
          <a:xfrm>
            <a:off x="11049000" y="4508500"/>
            <a:ext cx="1016000" cy="127000"/>
          </a:xfrm>
          <a:prstGeom prst="rect">
            <a:avLst/>
          </a:prstGeom>
        </p:spPr>
        <p:txBody>
          <a:bodyPr anchor="ctr" rtlCol="false"/>
          <a:lstStyle/>
          <a:p>
            <a:r>
              <a:rPr lang="en-US" sz="800" b="true">
                <a:solidFill>
                  <a:srgbClr val="555555"/>
                </a:solidFill>
                <a:latin typeface="Gotham Book"/>
              </a:rPr>
              <a:t>JSP</a:t>
            </a:r>
          </a:p>
        </p:txBody>
      </p:sp>
      <p:sp>
        <p:nvSpPr>
          <p:cNvPr name="AutoShape 64" id="65"/>
          <p:cNvSpPr/>
          <p:nvPr/>
        </p:nvSpPr>
        <p:spPr>
          <a:xfrm>
            <a:off x="2540000" y="4508500"/>
            <a:ext cx="4191000" cy="127000"/>
          </a:xfrm>
          <a:prstGeom prst="rect">
            <a:avLst/>
          </a:prstGeom>
          <a:solidFill>
            <a:srgbClr val="19B698"/>
          </a:solidFill>
        </p:spPr>
      </p:sp>
      <p:sp>
        <p:nvSpPr>
          <p:cNvPr name="AutoShape 65" id="66"/>
          <p:cNvSpPr/>
          <p:nvPr/>
        </p:nvSpPr>
        <p:spPr>
          <a:xfrm>
            <a:off x="6819900" y="4508500"/>
            <a:ext cx="4191000" cy="127000"/>
          </a:xfrm>
          <a:prstGeom prst="rect">
            <a:avLst/>
          </a:prstGeom>
          <a:solidFill>
            <a:srgbClr val="F8F8F8"/>
          </a:solidFill>
        </p:spPr>
      </p:sp>
      <p:sp>
        <p:nvSpPr>
          <p:cNvPr name="TextBox 66" id="67"/>
          <p:cNvSpPr txBox="true"/>
          <p:nvPr/>
        </p:nvSpPr>
        <p:spPr>
          <a:xfrm>
            <a:off x="254000" y="5080000"/>
            <a:ext cx="2032000" cy="1524000"/>
          </a:xfrm>
          <a:prstGeom prst="rect">
            <a:avLst/>
          </a:prstGeom>
          <a:solidFill>
            <a:srgbClr val="EA6153"/>
          </a:solidFill>
          <a:ln cap="rnd" w="50800">
            <a:solidFill>
              <a:srgbClr val="EA6153"/>
            </a:solidFill>
          </a:ln>
        </p:spPr>
        <p:txBody>
          <a:bodyPr anchor="ctr" rtlCol="false"/>
          <a:lstStyle/>
          <a:p>
            <a:pPr algn="ctr"/>
            <a:r>
              <a:rPr lang="en-US" sz="1400" b="false">
                <a:solidFill>
                  <a:srgbClr val="FFFFFF"/>
                </a:solidFill>
                <a:latin typeface="Gotham Bold"/>
              </a:rPr>
              <a:t>Software Elegance</a:t>
            </a:r>
            <a:br>
              <a:rPr lang="en-US" sz="1400" b="false">
                <a:solidFill>
                  <a:srgbClr val="FFFFFF"/>
                </a:solidFill>
                <a:latin typeface="Gotham Bold"/>
              </a:rPr>
            </a:br>
            <a:br>
              <a:rPr lang="en-US" sz="1400" b="false">
                <a:solidFill>
                  <a:srgbClr val="FFFFFF"/>
                </a:solidFill>
                <a:latin typeface="Gotham Bold"/>
              </a:rPr>
            </a:br>
            <a:r>
              <a:rPr lang="en-US" sz="3000" b="false">
                <a:solidFill>
                  <a:srgbClr val="FFFFFF"/>
                </a:solidFill>
                <a:latin typeface="Gotham Book"/>
              </a:rPr>
              <a:t>42.4</a:t>
            </a:r>
          </a:p>
        </p:txBody>
      </p:sp>
      <p:sp>
        <p:nvSpPr>
          <p:cNvPr name="AutoShape 67" id="68"/>
          <p:cNvSpPr/>
          <p:nvPr/>
        </p:nvSpPr>
        <p:spPr>
          <a:xfrm>
            <a:off x="2540000" y="5207000"/>
            <a:ext cx="3302000" cy="254000"/>
          </a:xfrm>
          <a:prstGeom prst="rect">
            <a:avLst/>
          </a:prstGeom>
          <a:solidFill>
            <a:srgbClr val="F8F8F8"/>
          </a:solidFill>
        </p:spPr>
      </p:sp>
      <p:sp>
        <p:nvSpPr>
          <p:cNvPr name="AutoShape 68" id="69"/>
          <p:cNvSpPr/>
          <p:nvPr/>
        </p:nvSpPr>
        <p:spPr>
          <a:xfrm>
            <a:off x="5842000" y="5207000"/>
            <a:ext cx="876300" cy="254000"/>
          </a:xfrm>
          <a:prstGeom prst="rect">
            <a:avLst/>
          </a:prstGeom>
          <a:solidFill>
            <a:srgbClr val="19B698"/>
          </a:solidFill>
        </p:spPr>
      </p:sp>
      <p:sp>
        <p:nvSpPr>
          <p:cNvPr name="AutoShape 69" id="70"/>
          <p:cNvSpPr/>
          <p:nvPr/>
        </p:nvSpPr>
        <p:spPr>
          <a:xfrm>
            <a:off x="6807200" y="5207000"/>
            <a:ext cx="1130300" cy="254000"/>
          </a:xfrm>
          <a:prstGeom prst="rect">
            <a:avLst/>
          </a:prstGeom>
          <a:solidFill>
            <a:srgbClr val="FF8A3C"/>
          </a:solidFill>
        </p:spPr>
      </p:sp>
      <p:sp>
        <p:nvSpPr>
          <p:cNvPr name="AutoShape 70" id="71"/>
          <p:cNvSpPr/>
          <p:nvPr/>
        </p:nvSpPr>
        <p:spPr>
          <a:xfrm>
            <a:off x="7975600" y="5207000"/>
            <a:ext cx="2133600" cy="254000"/>
          </a:xfrm>
          <a:prstGeom prst="rect">
            <a:avLst/>
          </a:prstGeom>
          <a:solidFill>
            <a:srgbClr val="EA6153"/>
          </a:solidFill>
        </p:spPr>
      </p:sp>
      <p:sp>
        <p:nvSpPr>
          <p:cNvPr name="AutoShape 71" id="72"/>
          <p:cNvSpPr/>
          <p:nvPr/>
        </p:nvSpPr>
        <p:spPr>
          <a:xfrm>
            <a:off x="10109200" y="5207000"/>
            <a:ext cx="914400" cy="254000"/>
          </a:xfrm>
          <a:prstGeom prst="rect">
            <a:avLst/>
          </a:prstGeom>
          <a:solidFill>
            <a:srgbClr val="F8F8F8"/>
          </a:solidFill>
        </p:spPr>
      </p:sp>
      <p:sp>
        <p:nvSpPr>
          <p:cNvPr name="TextBox 72" id="73"/>
          <p:cNvSpPr txBox="true"/>
          <p:nvPr/>
        </p:nvSpPr>
        <p:spPr>
          <a:xfrm>
            <a:off x="2451100" y="5486400"/>
            <a:ext cx="2095500" cy="63500"/>
          </a:xfrm>
          <a:prstGeom prst="rect">
            <a:avLst/>
          </a:prstGeom>
        </p:spPr>
        <p:txBody>
          <a:bodyPr anchor="ctr" rtlCol="false"/>
          <a:lstStyle/>
          <a:p>
            <a:r>
              <a:rPr lang="en-US" sz="800" b="false">
                <a:solidFill>
                  <a:srgbClr val="555555"/>
                </a:solidFill>
                <a:latin typeface="Gotham Book"/>
              </a:rPr>
              <a:t>100</a:t>
            </a:r>
          </a:p>
        </p:txBody>
      </p:sp>
      <p:sp>
        <p:nvSpPr>
          <p:cNvPr name="TextBox 73" id="74"/>
          <p:cNvSpPr txBox="true"/>
          <p:nvPr/>
        </p:nvSpPr>
        <p:spPr>
          <a:xfrm>
            <a:off x="4546600" y="5486400"/>
            <a:ext cx="2095500" cy="63500"/>
          </a:xfrm>
          <a:prstGeom prst="rect">
            <a:avLst/>
          </a:prstGeom>
        </p:spPr>
        <p:txBody>
          <a:bodyPr anchor="ctr" rtlCol="false"/>
          <a:lstStyle/>
          <a:p>
            <a:r>
              <a:rPr lang="en-US" sz="800" b="false">
                <a:solidFill>
                  <a:srgbClr val="555555"/>
                </a:solidFill>
                <a:latin typeface="Gotham Book"/>
              </a:rPr>
              <a:t>50</a:t>
            </a:r>
          </a:p>
        </p:txBody>
      </p:sp>
      <p:sp>
        <p:nvSpPr>
          <p:cNvPr name="TextBox 74" id="75"/>
          <p:cNvSpPr txBox="true"/>
          <p:nvPr/>
        </p:nvSpPr>
        <p:spPr>
          <a:xfrm>
            <a:off x="6642100" y="5486400"/>
            <a:ext cx="2095500" cy="63500"/>
          </a:xfrm>
          <a:prstGeom prst="rect">
            <a:avLst/>
          </a:prstGeom>
        </p:spPr>
        <p:txBody>
          <a:bodyPr anchor="ctr" rtlCol="false"/>
          <a:lstStyle/>
          <a:p>
            <a:r>
              <a:rPr lang="en-US" sz="800" b="false">
                <a:solidFill>
                  <a:srgbClr val="555555"/>
                </a:solidFill>
                <a:latin typeface="Gotham Book"/>
              </a:rPr>
              <a:t>0</a:t>
            </a:r>
          </a:p>
        </p:txBody>
      </p:sp>
      <p:sp>
        <p:nvSpPr>
          <p:cNvPr name="TextBox 75" id="76"/>
          <p:cNvSpPr txBox="true"/>
          <p:nvPr/>
        </p:nvSpPr>
        <p:spPr>
          <a:xfrm>
            <a:off x="8737600" y="5486400"/>
            <a:ext cx="2095500" cy="63500"/>
          </a:xfrm>
          <a:prstGeom prst="rect">
            <a:avLst/>
          </a:prstGeom>
        </p:spPr>
        <p:txBody>
          <a:bodyPr anchor="ctr" rtlCol="false"/>
          <a:lstStyle/>
          <a:p>
            <a:r>
              <a:rPr lang="en-US" sz="800" b="false">
                <a:solidFill>
                  <a:srgbClr val="555555"/>
                </a:solidFill>
                <a:latin typeface="Gotham Book"/>
              </a:rPr>
              <a:t>50</a:t>
            </a:r>
          </a:p>
        </p:txBody>
      </p:sp>
      <p:sp>
        <p:nvSpPr>
          <p:cNvPr name="TextBox 76" id="77"/>
          <p:cNvSpPr txBox="true"/>
          <p:nvPr/>
        </p:nvSpPr>
        <p:spPr>
          <a:xfrm>
            <a:off x="10833100" y="5486400"/>
            <a:ext cx="2095500" cy="63500"/>
          </a:xfrm>
          <a:prstGeom prst="rect">
            <a:avLst/>
          </a:prstGeom>
        </p:spPr>
        <p:txBody>
          <a:bodyPr anchor="ctr" rtlCol="false"/>
          <a:lstStyle/>
          <a:p>
            <a:r>
              <a:rPr lang="en-US" sz="800" b="false">
                <a:solidFill>
                  <a:srgbClr val="555555"/>
                </a:solidFill>
                <a:latin typeface="Gotham Book"/>
              </a:rPr>
              <a:t>100</a:t>
            </a:r>
          </a:p>
        </p:txBody>
      </p:sp>
      <p:sp>
        <p:nvSpPr>
          <p:cNvPr name="TextBox 77" id="78"/>
          <p:cNvSpPr txBox="true"/>
          <p:nvPr/>
        </p:nvSpPr>
        <p:spPr>
          <a:xfrm>
            <a:off x="11049000" y="5588000"/>
            <a:ext cx="1016000" cy="127000"/>
          </a:xfrm>
          <a:prstGeom prst="rect">
            <a:avLst/>
          </a:prstGeom>
        </p:spPr>
        <p:txBody>
          <a:bodyPr anchor="ctr" rtlCol="false"/>
          <a:lstStyle/>
          <a:p>
            <a:r>
              <a:rPr lang="en-US" sz="800" b="true">
                <a:solidFill>
                  <a:srgbClr val="555555"/>
                </a:solidFill>
                <a:latin typeface="Gotham Book"/>
              </a:rPr>
              <a:t>JavaScript</a:t>
            </a:r>
          </a:p>
        </p:txBody>
      </p:sp>
      <p:sp>
        <p:nvSpPr>
          <p:cNvPr name="AutoShape 78" id="79"/>
          <p:cNvSpPr/>
          <p:nvPr/>
        </p:nvSpPr>
        <p:spPr>
          <a:xfrm>
            <a:off x="2540000" y="5588000"/>
            <a:ext cx="3594100" cy="127000"/>
          </a:xfrm>
          <a:prstGeom prst="rect">
            <a:avLst/>
          </a:prstGeom>
          <a:solidFill>
            <a:srgbClr val="F8F8F8"/>
          </a:solidFill>
        </p:spPr>
      </p:sp>
      <p:sp>
        <p:nvSpPr>
          <p:cNvPr name="AutoShape 79" id="80"/>
          <p:cNvSpPr/>
          <p:nvPr/>
        </p:nvSpPr>
        <p:spPr>
          <a:xfrm>
            <a:off x="6134100" y="5588000"/>
            <a:ext cx="584200" cy="127000"/>
          </a:xfrm>
          <a:prstGeom prst="rect">
            <a:avLst/>
          </a:prstGeom>
          <a:solidFill>
            <a:srgbClr val="19B698"/>
          </a:solidFill>
        </p:spPr>
      </p:sp>
      <p:sp>
        <p:nvSpPr>
          <p:cNvPr name="AutoShape 80" id="81"/>
          <p:cNvSpPr/>
          <p:nvPr/>
        </p:nvSpPr>
        <p:spPr>
          <a:xfrm>
            <a:off x="6807200" y="5588000"/>
            <a:ext cx="952500" cy="127000"/>
          </a:xfrm>
          <a:prstGeom prst="rect">
            <a:avLst/>
          </a:prstGeom>
          <a:solidFill>
            <a:srgbClr val="FF8A3C"/>
          </a:solidFill>
        </p:spPr>
      </p:sp>
      <p:sp>
        <p:nvSpPr>
          <p:cNvPr name="AutoShape 81" id="82"/>
          <p:cNvSpPr/>
          <p:nvPr/>
        </p:nvSpPr>
        <p:spPr>
          <a:xfrm>
            <a:off x="7797800" y="5588000"/>
            <a:ext cx="2590800" cy="127000"/>
          </a:xfrm>
          <a:prstGeom prst="rect">
            <a:avLst/>
          </a:prstGeom>
          <a:solidFill>
            <a:srgbClr val="EA6153"/>
          </a:solidFill>
        </p:spPr>
      </p:sp>
      <p:sp>
        <p:nvSpPr>
          <p:cNvPr name="AutoShape 82" id="83"/>
          <p:cNvSpPr/>
          <p:nvPr/>
        </p:nvSpPr>
        <p:spPr>
          <a:xfrm>
            <a:off x="10388600" y="5588000"/>
            <a:ext cx="622300" cy="127000"/>
          </a:xfrm>
          <a:prstGeom prst="rect">
            <a:avLst/>
          </a:prstGeom>
          <a:solidFill>
            <a:srgbClr val="F8F8F8"/>
          </a:solidFill>
        </p:spPr>
      </p:sp>
      <p:sp>
        <p:nvSpPr>
          <p:cNvPr name="TextBox 83" id="84"/>
          <p:cNvSpPr txBox="true"/>
          <p:nvPr/>
        </p:nvSpPr>
        <p:spPr>
          <a:xfrm>
            <a:off x="11049000" y="5778500"/>
            <a:ext cx="1016000" cy="127000"/>
          </a:xfrm>
          <a:prstGeom prst="rect">
            <a:avLst/>
          </a:prstGeom>
        </p:spPr>
        <p:txBody>
          <a:bodyPr anchor="ctr" rtlCol="false"/>
          <a:lstStyle/>
          <a:p>
            <a:r>
              <a:rPr lang="en-US" sz="800" b="true">
                <a:solidFill>
                  <a:srgbClr val="555555"/>
                </a:solidFill>
                <a:latin typeface="Gotham Book"/>
              </a:rPr>
              <a:t>Java</a:t>
            </a:r>
          </a:p>
        </p:txBody>
      </p:sp>
      <p:sp>
        <p:nvSpPr>
          <p:cNvPr name="AutoShape 84" id="85"/>
          <p:cNvSpPr/>
          <p:nvPr/>
        </p:nvSpPr>
        <p:spPr>
          <a:xfrm>
            <a:off x="2540000" y="5778500"/>
            <a:ext cx="2971800" cy="127000"/>
          </a:xfrm>
          <a:prstGeom prst="rect">
            <a:avLst/>
          </a:prstGeom>
          <a:solidFill>
            <a:srgbClr val="F8F8F8"/>
          </a:solidFill>
        </p:spPr>
      </p:sp>
      <p:sp>
        <p:nvSpPr>
          <p:cNvPr name="AutoShape 85" id="86"/>
          <p:cNvSpPr/>
          <p:nvPr/>
        </p:nvSpPr>
        <p:spPr>
          <a:xfrm>
            <a:off x="5511800" y="5778500"/>
            <a:ext cx="1206500" cy="127000"/>
          </a:xfrm>
          <a:prstGeom prst="rect">
            <a:avLst/>
          </a:prstGeom>
          <a:solidFill>
            <a:srgbClr val="19B698"/>
          </a:solidFill>
        </p:spPr>
      </p:sp>
      <p:sp>
        <p:nvSpPr>
          <p:cNvPr name="AutoShape 86" id="87"/>
          <p:cNvSpPr/>
          <p:nvPr/>
        </p:nvSpPr>
        <p:spPr>
          <a:xfrm>
            <a:off x="6807200" y="5778500"/>
            <a:ext cx="1371600" cy="127000"/>
          </a:xfrm>
          <a:prstGeom prst="rect">
            <a:avLst/>
          </a:prstGeom>
          <a:solidFill>
            <a:srgbClr val="FF8A3C"/>
          </a:solidFill>
        </p:spPr>
      </p:sp>
      <p:sp>
        <p:nvSpPr>
          <p:cNvPr name="AutoShape 87" id="88"/>
          <p:cNvSpPr/>
          <p:nvPr/>
        </p:nvSpPr>
        <p:spPr>
          <a:xfrm>
            <a:off x="8216900" y="5778500"/>
            <a:ext cx="1549400" cy="127000"/>
          </a:xfrm>
          <a:prstGeom prst="rect">
            <a:avLst/>
          </a:prstGeom>
          <a:solidFill>
            <a:srgbClr val="EA6153"/>
          </a:solidFill>
        </p:spPr>
      </p:sp>
      <p:sp>
        <p:nvSpPr>
          <p:cNvPr name="AutoShape 88" id="89"/>
          <p:cNvSpPr/>
          <p:nvPr/>
        </p:nvSpPr>
        <p:spPr>
          <a:xfrm>
            <a:off x="9766300" y="5778500"/>
            <a:ext cx="1257300" cy="127000"/>
          </a:xfrm>
          <a:prstGeom prst="rect">
            <a:avLst/>
          </a:prstGeom>
          <a:solidFill>
            <a:srgbClr val="F8F8F8"/>
          </a:solidFill>
        </p:spPr>
      </p:sp>
      <p:sp>
        <p:nvSpPr>
          <p:cNvPr name="TextBox 89" id="90"/>
          <p:cNvSpPr txBox="true"/>
          <p:nvPr/>
        </p:nvSpPr>
        <p:spPr>
          <a:xfrm>
            <a:off x="11049000" y="5969000"/>
            <a:ext cx="1016000" cy="127000"/>
          </a:xfrm>
          <a:prstGeom prst="rect">
            <a:avLst/>
          </a:prstGeom>
        </p:spPr>
        <p:txBody>
          <a:bodyPr anchor="ctr" rtlCol="false"/>
          <a:lstStyle/>
          <a:p>
            <a:r>
              <a:rPr lang="en-US" sz="800" b="true">
                <a:solidFill>
                  <a:srgbClr val="555555"/>
                </a:solidFill>
                <a:latin typeface="Gotham Book"/>
              </a:rPr>
              <a:t>Ksh</a:t>
            </a:r>
          </a:p>
        </p:txBody>
      </p:sp>
      <p:sp>
        <p:nvSpPr>
          <p:cNvPr name="AutoShape 90" id="91"/>
          <p:cNvSpPr/>
          <p:nvPr/>
        </p:nvSpPr>
        <p:spPr>
          <a:xfrm>
            <a:off x="2540000" y="5969000"/>
            <a:ext cx="4191000" cy="127000"/>
          </a:xfrm>
          <a:prstGeom prst="rect">
            <a:avLst/>
          </a:prstGeom>
          <a:solidFill>
            <a:srgbClr val="19B698"/>
          </a:solidFill>
        </p:spPr>
      </p:sp>
      <p:sp>
        <p:nvSpPr>
          <p:cNvPr name="AutoShape 91" id="92"/>
          <p:cNvSpPr/>
          <p:nvPr/>
        </p:nvSpPr>
        <p:spPr>
          <a:xfrm>
            <a:off x="6819900" y="5969000"/>
            <a:ext cx="4191000" cy="127000"/>
          </a:xfrm>
          <a:prstGeom prst="rect">
            <a:avLst/>
          </a:prstGeom>
          <a:solidFill>
            <a:srgbClr val="F8F8F8"/>
          </a:solidFill>
        </p:spPr>
      </p:sp>
      <p:sp>
        <p:nvSpPr>
          <p:cNvPr name="TextBox 92" id="93"/>
          <p:cNvSpPr txBox="true"/>
          <p:nvPr/>
        </p:nvSpPr>
        <p:spPr>
          <a:xfrm>
            <a:off x="11049000" y="6159500"/>
            <a:ext cx="1016000" cy="127000"/>
          </a:xfrm>
          <a:prstGeom prst="rect">
            <a:avLst/>
          </a:prstGeom>
        </p:spPr>
        <p:txBody>
          <a:bodyPr anchor="ctr" rtlCol="false"/>
          <a:lstStyle/>
          <a:p>
            <a:r>
              <a:rPr lang="en-US" sz="800" b="true">
                <a:solidFill>
                  <a:srgbClr val="555555"/>
                </a:solidFill>
                <a:latin typeface="Gotham Book"/>
              </a:rPr>
              <a:t>JSP</a:t>
            </a:r>
          </a:p>
        </p:txBody>
      </p:sp>
      <p:sp>
        <p:nvSpPr>
          <p:cNvPr name="AutoShape 93" id="94"/>
          <p:cNvSpPr/>
          <p:nvPr/>
        </p:nvSpPr>
        <p:spPr>
          <a:xfrm>
            <a:off x="2540000" y="6159500"/>
            <a:ext cx="4191000" cy="127000"/>
          </a:xfrm>
          <a:prstGeom prst="rect">
            <a:avLst/>
          </a:prstGeom>
          <a:solidFill>
            <a:srgbClr val="19B698"/>
          </a:solidFill>
        </p:spPr>
      </p:sp>
      <p:sp>
        <p:nvSpPr>
          <p:cNvPr name="AutoShape 94" id="95"/>
          <p:cNvSpPr/>
          <p:nvPr/>
        </p:nvSpPr>
        <p:spPr>
          <a:xfrm>
            <a:off x="6819900" y="6159500"/>
            <a:ext cx="4191000" cy="127000"/>
          </a:xfrm>
          <a:prstGeom prst="rect">
            <a:avLst/>
          </a:prstGeom>
          <a:solidFill>
            <a:srgbClr val="F8F8F8"/>
          </a:solidFill>
        </p:spPr>
      </p:sp>
    </p:spTree>
  </p:cSld>
  <p:clrMapOvr>
    <a:masterClrMapping/>
  </p:clrMapOvr>
</p:sld>
</file>

<file path=ppt/slides/slide8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1" id="2"/>
          <p:cNvSpPr txBox="true"/>
          <p:nvPr/>
        </p:nvSpPr>
        <p:spPr>
          <a:xfrm>
            <a:off x="0" y="6654800"/>
            <a:ext cx="2540000" cy="317500"/>
          </a:xfrm>
          <a:prstGeom prst="rect">
            <a:avLst/>
          </a:prstGeom>
        </p:spPr>
        <p:txBody>
          <a:bodyPr anchor="t" rtlCol="false"/>
          <a:lstStyle/>
          <a:p>
            <a:r>
              <a:rPr lang="en-US" sz="900" b="false">
                <a:solidFill>
                  <a:srgbClr val="7F7F7F"/>
                </a:solidFill>
                <a:latin typeface="Gotham Book"/>
              </a:rPr>
              <a:t>2020</a:t>
            </a:r>
            <a:r>
              <a:rPr lang="en-US" sz="900" b="false">
                <a:solidFill>
                  <a:srgbClr val="7F7F7F"/>
                </a:solidFill>
                <a:latin typeface="Gotham Book"/>
              </a:rPr>
              <a:t> © CAST. All rights reserved.</a:t>
            </a:r>
          </a:p>
        </p:txBody>
      </p:sp>
      <p:sp>
        <p:nvSpPr>
          <p:cNvPr name="AutoShape 2" id="3">
            <a:hlinkClick r:id="rId2" action="ppaction://hlinksldjump"/>
          </p:cNvPr>
          <p:cNvSpPr/>
          <p:nvPr/>
        </p:nvSpPr>
        <p:spPr>
          <a:xfrm>
            <a:off x="11658600" y="6413500"/>
            <a:ext cx="406400" cy="406400"/>
          </a:xfrm>
          <a:prstGeom prst="actionButtonHome">
            <a:avLst/>
          </a:prstGeom>
          <a:ln w="12700">
            <a:solidFill>
              <a:srgbClr val="E4E4E4"/>
            </a:solidFill>
          </a:ln>
        </p:spPr>
      </p:sp>
      <p:sp>
        <p:nvSpPr>
          <p:cNvPr name="AutoShape 3" id="4"/>
          <p:cNvSpPr/>
          <p:nvPr/>
        </p:nvSpPr>
        <p:spPr>
          <a:xfrm>
            <a:off x="0" y="508000"/>
            <a:ext cx="12192000" cy="990600"/>
          </a:xfrm>
          <a:prstGeom prst="rect">
            <a:avLst/>
          </a:prstGeom>
          <a:solidFill>
            <a:srgbClr val="F2F2F2"/>
          </a:solidFill>
        </p:spPr>
      </p:sp>
      <p:sp>
        <p:nvSpPr>
          <p:cNvPr name="TextBox 4" id="5"/>
          <p:cNvSpPr txBox="true"/>
          <p:nvPr/>
        </p:nvSpPr>
        <p:spPr>
          <a:xfrm>
            <a:off x="203200" y="508000"/>
            <a:ext cx="584200" cy="990600"/>
          </a:xfrm>
          <a:prstGeom prst="rect">
            <a:avLst/>
          </a:prstGeom>
        </p:spPr>
        <p:txBody>
          <a:bodyPr anchor="ctr" rtlCol="false"/>
          <a:lstStyle/>
          <a:p>
            <a:r>
              <a:rPr lang="en-US" sz="3600" b="false">
                <a:solidFill>
                  <a:srgbClr val="404040"/>
                </a:solidFill>
                <a:latin typeface="Font Awesome 5 Free Solid"/>
              </a:rPr>
              <a:t></a:t>
            </a:r>
          </a:p>
        </p:txBody>
      </p:sp>
      <p:sp>
        <p:nvSpPr>
          <p:cNvPr name="TextBox 5" id="6"/>
          <p:cNvSpPr txBox="true"/>
          <p:nvPr/>
        </p:nvSpPr>
        <p:spPr>
          <a:xfrm>
            <a:off x="889000" y="508000"/>
            <a:ext cx="10922000" cy="990600"/>
          </a:xfrm>
          <a:prstGeom prst="rect">
            <a:avLst/>
          </a:prstGeom>
        </p:spPr>
        <p:txBody>
          <a:bodyPr anchor="ctr" rtlCol="false"/>
          <a:lstStyle/>
          <a:p>
            <a:r>
              <a:rPr lang="en-US" sz="2400" b="true">
                <a:solidFill>
                  <a:srgbClr val="404040"/>
                </a:solidFill>
                <a:latin typeface="Gotham Book"/>
              </a:rPr>
              <a:t>Admision</a:t>
            </a:r>
            <a:br>
              <a:rPr lang="en-US" sz="2400" b="true">
                <a:solidFill>
                  <a:srgbClr val="404040"/>
                </a:solidFill>
                <a:latin typeface="Gotham Book"/>
              </a:rPr>
            </a:br>
            <a:r>
              <a:rPr lang="en-US" sz="1800" b="false">
                <a:solidFill>
                  <a:srgbClr val="404040"/>
                </a:solidFill>
                <a:latin typeface="Gotham Book"/>
              </a:rPr>
              <a:t>Code Alerts - JavaScript</a:t>
            </a:r>
          </a:p>
        </p:txBody>
      </p:sp>
      <p:sp>
        <p:nvSpPr>
          <p:cNvPr name="TextBox 6" id="7"/>
          <p:cNvSpPr txBox="true"/>
          <p:nvPr/>
        </p:nvSpPr>
        <p:spPr>
          <a:xfrm>
            <a:off x="254000" y="1778000"/>
            <a:ext cx="2032000" cy="952500"/>
          </a:xfrm>
          <a:prstGeom prst="rect">
            <a:avLst/>
          </a:prstGeom>
          <a:solidFill>
            <a:srgbClr val="EA6153"/>
          </a:solidFill>
          <a:ln cap="rnd" w="50800">
            <a:solidFill>
              <a:srgbClr val="EA6153"/>
            </a:solidFill>
          </a:ln>
        </p:spPr>
        <p:txBody>
          <a:bodyPr anchor="ctr" rtlCol="false"/>
          <a:lstStyle/>
          <a:p>
            <a:pPr algn="ctr"/>
            <a:r>
              <a:rPr lang="en-US" sz="1400" b="false">
                <a:solidFill>
                  <a:srgbClr val="FFFFFF"/>
                </a:solidFill>
                <a:latin typeface="Gotham Bold"/>
              </a:rPr>
              <a:t>Software Resiliency</a:t>
            </a:r>
            <a:br>
              <a:rPr lang="en-US" sz="1400" b="false">
                <a:solidFill>
                  <a:srgbClr val="FFFFFF"/>
                </a:solidFill>
                <a:latin typeface="Gotham Bold"/>
              </a:rPr>
            </a:br>
            <a:r>
              <a:rPr lang="en-US" sz="3000" b="false">
                <a:solidFill>
                  <a:srgbClr val="FFFFFF"/>
                </a:solidFill>
                <a:latin typeface="Gotham Book"/>
              </a:rPr>
              <a:t>56.4</a:t>
            </a:r>
          </a:p>
        </p:txBody>
      </p:sp>
      <p:sp>
        <p:nvSpPr>
          <p:cNvPr name="AutoShape 7" id="8"/>
          <p:cNvSpPr/>
          <p:nvPr/>
        </p:nvSpPr>
        <p:spPr>
          <a:xfrm>
            <a:off x="2540000" y="2032000"/>
            <a:ext cx="3429000" cy="381000"/>
          </a:xfrm>
          <a:prstGeom prst="rect">
            <a:avLst/>
          </a:prstGeom>
          <a:solidFill>
            <a:srgbClr val="F8F8F8"/>
          </a:solidFill>
        </p:spPr>
      </p:sp>
      <p:sp>
        <p:nvSpPr>
          <p:cNvPr name="AutoShape 8" id="9"/>
          <p:cNvSpPr/>
          <p:nvPr/>
        </p:nvSpPr>
        <p:spPr>
          <a:xfrm>
            <a:off x="5969000" y="2032000"/>
            <a:ext cx="1143000" cy="381000"/>
          </a:xfrm>
          <a:prstGeom prst="rect">
            <a:avLst/>
          </a:prstGeom>
          <a:solidFill>
            <a:srgbClr val="19B698"/>
          </a:solidFill>
        </p:spPr>
      </p:sp>
      <p:sp>
        <p:nvSpPr>
          <p:cNvPr name="AutoShape 9" id="10"/>
          <p:cNvSpPr/>
          <p:nvPr/>
        </p:nvSpPr>
        <p:spPr>
          <a:xfrm>
            <a:off x="7200900" y="2032000"/>
            <a:ext cx="863600" cy="381000"/>
          </a:xfrm>
          <a:prstGeom prst="rect">
            <a:avLst/>
          </a:prstGeom>
          <a:solidFill>
            <a:srgbClr val="FF8A3C"/>
          </a:solidFill>
        </p:spPr>
      </p:sp>
      <p:sp>
        <p:nvSpPr>
          <p:cNvPr name="AutoShape 10" id="11"/>
          <p:cNvSpPr/>
          <p:nvPr/>
        </p:nvSpPr>
        <p:spPr>
          <a:xfrm>
            <a:off x="8102600" y="2032000"/>
            <a:ext cx="2514600" cy="381000"/>
          </a:xfrm>
          <a:prstGeom prst="rect">
            <a:avLst/>
          </a:prstGeom>
          <a:solidFill>
            <a:srgbClr val="EA6153"/>
          </a:solidFill>
        </p:spPr>
      </p:sp>
      <p:sp>
        <p:nvSpPr>
          <p:cNvPr name="AutoShape 11" id="12"/>
          <p:cNvSpPr/>
          <p:nvPr/>
        </p:nvSpPr>
        <p:spPr>
          <a:xfrm>
            <a:off x="10617200" y="2032000"/>
            <a:ext cx="1181100" cy="381000"/>
          </a:xfrm>
          <a:prstGeom prst="rect">
            <a:avLst/>
          </a:prstGeom>
          <a:solidFill>
            <a:srgbClr val="F8F8F8"/>
          </a:solidFill>
        </p:spPr>
      </p:sp>
      <p:sp>
        <p:nvSpPr>
          <p:cNvPr name="TextBox 12" id="13"/>
          <p:cNvSpPr txBox="true"/>
          <p:nvPr/>
        </p:nvSpPr>
        <p:spPr>
          <a:xfrm>
            <a:off x="2451100" y="2438400"/>
            <a:ext cx="2286000" cy="63500"/>
          </a:xfrm>
          <a:prstGeom prst="rect">
            <a:avLst/>
          </a:prstGeom>
        </p:spPr>
        <p:txBody>
          <a:bodyPr anchor="ctr" rtlCol="false"/>
          <a:lstStyle/>
          <a:p>
            <a:r>
              <a:rPr lang="en-US" sz="800" b="false">
                <a:solidFill>
                  <a:srgbClr val="555555"/>
                </a:solidFill>
                <a:latin typeface="Gotham Book"/>
              </a:rPr>
              <a:t>100</a:t>
            </a:r>
          </a:p>
        </p:txBody>
      </p:sp>
      <p:sp>
        <p:nvSpPr>
          <p:cNvPr name="TextBox 13" id="14"/>
          <p:cNvSpPr txBox="true"/>
          <p:nvPr/>
        </p:nvSpPr>
        <p:spPr>
          <a:xfrm>
            <a:off x="4737100" y="2438400"/>
            <a:ext cx="2286000" cy="63500"/>
          </a:xfrm>
          <a:prstGeom prst="rect">
            <a:avLst/>
          </a:prstGeom>
        </p:spPr>
        <p:txBody>
          <a:bodyPr anchor="ctr" rtlCol="false"/>
          <a:lstStyle/>
          <a:p>
            <a:r>
              <a:rPr lang="en-US" sz="800" b="false">
                <a:solidFill>
                  <a:srgbClr val="555555"/>
                </a:solidFill>
                <a:latin typeface="Gotham Book"/>
              </a:rPr>
              <a:t>50</a:t>
            </a:r>
          </a:p>
        </p:txBody>
      </p:sp>
      <p:sp>
        <p:nvSpPr>
          <p:cNvPr name="TextBox 14" id="15"/>
          <p:cNvSpPr txBox="true"/>
          <p:nvPr/>
        </p:nvSpPr>
        <p:spPr>
          <a:xfrm>
            <a:off x="7023100" y="2438400"/>
            <a:ext cx="2286000" cy="63500"/>
          </a:xfrm>
          <a:prstGeom prst="rect">
            <a:avLst/>
          </a:prstGeom>
        </p:spPr>
        <p:txBody>
          <a:bodyPr anchor="ctr" rtlCol="false"/>
          <a:lstStyle/>
          <a:p>
            <a:r>
              <a:rPr lang="en-US" sz="800" b="false">
                <a:solidFill>
                  <a:srgbClr val="555555"/>
                </a:solidFill>
                <a:latin typeface="Gotham Book"/>
              </a:rPr>
              <a:t>0</a:t>
            </a:r>
          </a:p>
        </p:txBody>
      </p:sp>
      <p:sp>
        <p:nvSpPr>
          <p:cNvPr name="TextBox 15" id="16"/>
          <p:cNvSpPr txBox="true"/>
          <p:nvPr/>
        </p:nvSpPr>
        <p:spPr>
          <a:xfrm>
            <a:off x="9309100" y="2438400"/>
            <a:ext cx="2286000" cy="63500"/>
          </a:xfrm>
          <a:prstGeom prst="rect">
            <a:avLst/>
          </a:prstGeom>
        </p:spPr>
        <p:txBody>
          <a:bodyPr anchor="ctr" rtlCol="false"/>
          <a:lstStyle/>
          <a:p>
            <a:r>
              <a:rPr lang="en-US" sz="800" b="false">
                <a:solidFill>
                  <a:srgbClr val="555555"/>
                </a:solidFill>
                <a:latin typeface="Gotham Book"/>
              </a:rPr>
              <a:t>50</a:t>
            </a:r>
          </a:p>
        </p:txBody>
      </p:sp>
      <p:sp>
        <p:nvSpPr>
          <p:cNvPr name="TextBox 16" id="17"/>
          <p:cNvSpPr txBox="true"/>
          <p:nvPr/>
        </p:nvSpPr>
        <p:spPr>
          <a:xfrm>
            <a:off x="11595100" y="2438400"/>
            <a:ext cx="2286000" cy="63500"/>
          </a:xfrm>
          <a:prstGeom prst="rect">
            <a:avLst/>
          </a:prstGeom>
        </p:spPr>
        <p:txBody>
          <a:bodyPr anchor="ctr" rtlCol="false"/>
          <a:lstStyle/>
          <a:p>
            <a:r>
              <a:rPr lang="en-US" sz="800" b="false">
                <a:solidFill>
                  <a:srgbClr val="555555"/>
                </a:solidFill>
                <a:latin typeface="Gotham Book"/>
              </a:rPr>
              <a:t>100</a:t>
            </a:r>
          </a:p>
        </p:txBody>
      </p:sp>
      <p:graphicFrame>
        <p:nvGraphicFramePr>
          <p:cNvPr name="Table 17" id="18"/>
          <p:cNvGraphicFramePr>
            <a:graphicFrameLocks noGrp="true"/>
          </p:cNvGraphicFramePr>
          <p:nvPr/>
        </p:nvGraphicFramePr>
        <p:xfrm>
          <a:off x="254000" y="3048000"/>
          <a:ext cx="5715000" cy="3810000"/>
        </p:xfrm>
        <a:graphic>
          <a:graphicData uri="http://schemas.openxmlformats.org/drawingml/2006/table">
            <a:tbl>
              <a:tblPr/>
              <a:tblGrid>
                <a:gridCol w="3810000"/>
                <a:gridCol w="1905000"/>
              </a:tblGrid>
              <a:tr h="381000">
                <a:tc>
                  <a:txBody>
                    <a:bodyPr anchor="t" rtlCol="false"/>
                    <a:lstStyle/>
                    <a:p>
                      <a:r>
                        <a:rPr lang="en-US" sz="1000" b="true">
                          <a:solidFill>
                            <a:srgbClr val="FFFFFF"/>
                          </a:solidFill>
                          <a:latin typeface="Gotham Book"/>
                        </a:rPr>
                        <a:t>Code Alerts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/>
                      <a:r>
                        <a:rPr lang="en-US" sz="800" b="true">
                          <a:solidFill>
                            <a:srgbClr val="FFFFFF"/>
                          </a:solidFill>
                          <a:latin typeface="Gotham Book"/>
                        </a:rPr>
                        <a:t>Frequency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04040"/>
                    </a:solidFill>
                  </a:tcPr>
                </a:tc>
              </a:tr>
              <a:tr h="381000">
                <a:tc>
                  <a:txBody>
                    <a:bodyPr anchor="t" rtlCol="false"/>
                    <a:lstStyle/>
                    <a:p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Avoid using 'this' unless it points to a newly created object (and tested).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7.7 %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</a:tr>
              <a:tr h="381000">
                <a:tc>
                  <a:txBody>
                    <a:bodyPr anchor="t" rtlCol="false"/>
                    <a:lstStyle/>
                    <a:p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Avoid Implied Typecasting.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22.07 %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381000">
                <a:tc>
                  <a:txBody>
                    <a:bodyPr anchor="t" rtlCol="false"/>
                    <a:lstStyle/>
                    <a:p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The code contains too many "for in" loops.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15.77 %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</a:tr>
              <a:tr h="381000">
                <a:tc>
                  <a:txBody>
                    <a:bodyPr anchor="t" rtlCol="false"/>
                    <a:lstStyle/>
                    <a:p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The code contains too many redundant object members access. Use intermediate variables to factorize and improve performance.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20.57 %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381000">
                <a:tc>
                  <a:txBody>
                    <a:bodyPr anchor="t" rtlCol="false"/>
                    <a:lstStyle/>
                    <a:p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The code contains too many double quote strings. Single quotes are prefered.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14.67 %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</a:tr>
              <a:tr h="381000">
                <a:tc gridSpan="2">
                  <a:txBody>
                    <a:bodyPr anchor="t" rtlCol="false"/>
                    <a:lstStyle/>
                    <a:p>
                      <a:r>
                        <a:rPr lang="en-US" sz="1000"/>
                        <a:t>Find more on </a:t>
                      </a:r>
                      <a:r>
                        <a:rPr lang="en-US" sz="1000" b="true">
                          <a:solidFill>
                            <a:srgbClr val="FFFFFF"/>
                          </a:solidFill>
                          <a:latin typeface="Gotham Book"/>
                          <a:hlinkClick r:id="rId3" tooltip="https://rpa.casthighlight.com//#Explore/Applications/53457"/>
                        </a:rPr>
                        <a:t>casthighlight.com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hMerge="true">
                  <a:txBody>
                    <a:bodyPr anchor="t" rtlCol="false"/>
                    <a:lstStyle/>
                    <a:p>
                      <a:pPr algn="ctr"/>
                      <a:r>
                        <a:rPr lang="en-US" sz="1000"/>
                        <a:t/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name="Table 18" id="19"/>
          <p:cNvGraphicFramePr>
            <a:graphicFrameLocks noGrp="true"/>
          </p:cNvGraphicFramePr>
          <p:nvPr/>
        </p:nvGraphicFramePr>
        <p:xfrm>
          <a:off x="6223000" y="3048000"/>
          <a:ext cx="5715000" cy="8001000"/>
        </p:xfrm>
        <a:graphic>
          <a:graphicData uri="http://schemas.openxmlformats.org/drawingml/2006/table">
            <a:tbl>
              <a:tblPr/>
              <a:tblGrid>
                <a:gridCol w="3810000"/>
                <a:gridCol w="1905000"/>
              </a:tblGrid>
              <a:tr h="381000">
                <a:tc>
                  <a:txBody>
                    <a:bodyPr anchor="t" rtlCol="false"/>
                    <a:lstStyle/>
                    <a:p>
                      <a:r>
                        <a:rPr lang="en-US" sz="1000" b="true">
                          <a:solidFill>
                            <a:srgbClr val="FFFFFF"/>
                          </a:solidFill>
                          <a:latin typeface="Gotham Book"/>
                        </a:rPr>
                        <a:t>Riskiest Files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/>
                      <a:r>
                        <a:rPr lang="en-US" sz="800" b="true">
                          <a:solidFill>
                            <a:srgbClr val="FFFFFF"/>
                          </a:solidFill>
                          <a:latin typeface="Gotham Book"/>
                        </a:rPr>
                        <a:t>Code Size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04040"/>
                    </a:solidFill>
                  </a:tcPr>
                </a:tc>
              </a:tr>
              <a:tr h="381000">
                <a:tc>
                  <a:txBody>
                    <a:bodyPr anchor="t" rtlCol="false"/>
                    <a:lstStyle/>
                    <a:p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admweb_datopehipjava-master\src\main\webapp\cirhip\common\pgs\res\Scripts\moment-with-locales.js::root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9 k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</a:tr>
              <a:tr h="381000">
                <a:tc>
                  <a:txBody>
                    <a:bodyPr anchor="t" rtlCol="false"/>
                    <a:lstStyle/>
                    <a:p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admweb_datopehipjava-master\src\main\webapp\cirhip\circuitohipotecario\pgs\view\DatosOperacion.js::root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4 k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381000">
                <a:tc>
                  <a:txBody>
                    <a:bodyPr anchor="t" rtlCol="false"/>
                    <a:lstStyle/>
                    <a:p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admweb_buscadorhipphoenix-master\src\main\resources\static\js\script.js::root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2 k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</a:tr>
              <a:tr h="381000">
                <a:tc>
                  <a:txBody>
                    <a:bodyPr anchor="t" rtlCol="false"/>
                    <a:lstStyle/>
                    <a:p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admweb_datopehipjava-master\src\main\webapp\cirhip\common\pgs\res\Scripts\moment.js::root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2 k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381000">
                <a:tc>
                  <a:txBody>
                    <a:bodyPr anchor="t" rtlCol="false"/>
                    <a:lstStyle/>
                    <a:p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admweb_buscadorhipphoenix-master\src\main\resources\static\js\ext\bootstrap\js\bootstrap.js::root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2 k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</a:tr>
              <a:tr h="381000">
                <a:tc gridSpan="2">
                  <a:txBody>
                    <a:bodyPr anchor="t" rtlCol="false"/>
                    <a:lstStyle/>
                    <a:p>
                      <a:r>
                        <a:rPr lang="en-US" sz="1000"/>
                        <a:t>Find more on </a:t>
                      </a:r>
                      <a:r>
                        <a:rPr lang="en-US" sz="1000" b="true">
                          <a:solidFill>
                            <a:srgbClr val="FFFFFF"/>
                          </a:solidFill>
                          <a:latin typeface="Gotham Book"/>
                          <a:hlinkClick r:id="rId4" tooltip="https://rpa.casthighlight.com//#Explore/Applications/53457"/>
                        </a:rPr>
                        <a:t>casthighlight.com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hMerge="true">
                  <a:txBody>
                    <a:bodyPr anchor="t" rtlCol="false"/>
                    <a:lstStyle/>
                    <a:p>
                      <a:pPr algn="ctr"/>
                      <a:r>
                        <a:rPr lang="en-US" sz="1000"/>
                        <a:t/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1" id="2"/>
          <p:cNvSpPr txBox="true"/>
          <p:nvPr/>
        </p:nvSpPr>
        <p:spPr>
          <a:xfrm>
            <a:off x="0" y="6654800"/>
            <a:ext cx="2540000" cy="317500"/>
          </a:xfrm>
          <a:prstGeom prst="rect">
            <a:avLst/>
          </a:prstGeom>
        </p:spPr>
        <p:txBody>
          <a:bodyPr anchor="t" rtlCol="false"/>
          <a:lstStyle/>
          <a:p>
            <a:r>
              <a:rPr lang="en-US" sz="900" b="false">
                <a:solidFill>
                  <a:srgbClr val="7F7F7F"/>
                </a:solidFill>
                <a:latin typeface="Gotham Book"/>
              </a:rPr>
              <a:t>2020</a:t>
            </a:r>
            <a:r>
              <a:rPr lang="en-US" sz="900" b="false">
                <a:solidFill>
                  <a:srgbClr val="7F7F7F"/>
                </a:solidFill>
                <a:latin typeface="Gotham Book"/>
              </a:rPr>
              <a:t> © CAST. All rights reserved.</a:t>
            </a:r>
          </a:p>
        </p:txBody>
      </p:sp>
      <p:sp>
        <p:nvSpPr>
          <p:cNvPr name="AutoShape 2" id="3">
            <a:hlinkClick r:id="rId2" action="ppaction://hlinksldjump"/>
          </p:cNvPr>
          <p:cNvSpPr/>
          <p:nvPr/>
        </p:nvSpPr>
        <p:spPr>
          <a:xfrm>
            <a:off x="11658600" y="6413500"/>
            <a:ext cx="406400" cy="406400"/>
          </a:xfrm>
          <a:prstGeom prst="actionButtonHome">
            <a:avLst/>
          </a:prstGeom>
          <a:ln w="12700">
            <a:solidFill>
              <a:srgbClr val="E4E4E4"/>
            </a:solidFill>
          </a:ln>
        </p:spPr>
      </p:sp>
      <p:sp>
        <p:nvSpPr>
          <p:cNvPr name="AutoShape 3" id="4"/>
          <p:cNvSpPr/>
          <p:nvPr/>
        </p:nvSpPr>
        <p:spPr>
          <a:xfrm>
            <a:off x="0" y="508000"/>
            <a:ext cx="12192000" cy="990600"/>
          </a:xfrm>
          <a:prstGeom prst="rect">
            <a:avLst/>
          </a:prstGeom>
          <a:solidFill>
            <a:srgbClr val="F2F2F2"/>
          </a:solidFill>
        </p:spPr>
      </p:sp>
      <p:sp>
        <p:nvSpPr>
          <p:cNvPr name="TextBox 4" id="5"/>
          <p:cNvSpPr txBox="true"/>
          <p:nvPr/>
        </p:nvSpPr>
        <p:spPr>
          <a:xfrm>
            <a:off x="203200" y="508000"/>
            <a:ext cx="584200" cy="990600"/>
          </a:xfrm>
          <a:prstGeom prst="rect">
            <a:avLst/>
          </a:prstGeom>
        </p:spPr>
        <p:txBody>
          <a:bodyPr anchor="ctr" rtlCol="false"/>
          <a:lstStyle/>
          <a:p>
            <a:r>
              <a:rPr lang="en-US" sz="3600" b="false">
                <a:solidFill>
                  <a:srgbClr val="404040"/>
                </a:solidFill>
                <a:latin typeface="Font Awesome 5 Free Solid"/>
              </a:rPr>
              <a:t></a:t>
            </a:r>
          </a:p>
        </p:txBody>
      </p:sp>
      <p:sp>
        <p:nvSpPr>
          <p:cNvPr name="TextBox 5" id="6"/>
          <p:cNvSpPr txBox="true"/>
          <p:nvPr/>
        </p:nvSpPr>
        <p:spPr>
          <a:xfrm>
            <a:off x="889000" y="508000"/>
            <a:ext cx="10922000" cy="990600"/>
          </a:xfrm>
          <a:prstGeom prst="rect">
            <a:avLst/>
          </a:prstGeom>
        </p:spPr>
        <p:txBody>
          <a:bodyPr anchor="ctr" rtlCol="false"/>
          <a:lstStyle/>
          <a:p>
            <a:r>
              <a:rPr lang="en-US" sz="2400" b="true">
                <a:solidFill>
                  <a:srgbClr val="404040"/>
                </a:solidFill>
                <a:latin typeface="Gotham Book"/>
              </a:rPr>
              <a:t>Admision</a:t>
            </a:r>
            <a:br>
              <a:rPr lang="en-US" sz="2400" b="true">
                <a:solidFill>
                  <a:srgbClr val="404040"/>
                </a:solidFill>
                <a:latin typeface="Gotham Book"/>
              </a:rPr>
            </a:br>
            <a:r>
              <a:rPr lang="en-US" sz="1800" b="false">
                <a:solidFill>
                  <a:srgbClr val="404040"/>
                </a:solidFill>
                <a:latin typeface="Gotham Book"/>
              </a:rPr>
              <a:t>Code Alerts - Java</a:t>
            </a:r>
          </a:p>
        </p:txBody>
      </p:sp>
      <p:sp>
        <p:nvSpPr>
          <p:cNvPr name="TextBox 6" id="7"/>
          <p:cNvSpPr txBox="true"/>
          <p:nvPr/>
        </p:nvSpPr>
        <p:spPr>
          <a:xfrm>
            <a:off x="254000" y="1778000"/>
            <a:ext cx="2032000" cy="952500"/>
          </a:xfrm>
          <a:prstGeom prst="rect">
            <a:avLst/>
          </a:prstGeom>
          <a:solidFill>
            <a:srgbClr val="FF8A3C"/>
          </a:solidFill>
          <a:ln cap="rnd" w="50800">
            <a:solidFill>
              <a:srgbClr val="FF8A3C"/>
            </a:solidFill>
          </a:ln>
        </p:spPr>
        <p:txBody>
          <a:bodyPr anchor="ctr" rtlCol="false"/>
          <a:lstStyle/>
          <a:p>
            <a:pPr algn="ctr"/>
            <a:r>
              <a:rPr lang="en-US" sz="1400" b="false">
                <a:solidFill>
                  <a:srgbClr val="FFFFFF"/>
                </a:solidFill>
                <a:latin typeface="Gotham Bold"/>
              </a:rPr>
              <a:t>Software Resiliency</a:t>
            </a:r>
            <a:br>
              <a:rPr lang="en-US" sz="1400" b="false">
                <a:solidFill>
                  <a:srgbClr val="FFFFFF"/>
                </a:solidFill>
                <a:latin typeface="Gotham Bold"/>
              </a:rPr>
            </a:br>
            <a:r>
              <a:rPr lang="en-US" sz="3000" b="false">
                <a:solidFill>
                  <a:srgbClr val="FFFFFF"/>
                </a:solidFill>
                <a:latin typeface="Gotham Book"/>
              </a:rPr>
              <a:t>81.2</a:t>
            </a:r>
          </a:p>
        </p:txBody>
      </p:sp>
      <p:sp>
        <p:nvSpPr>
          <p:cNvPr name="AutoShape 7" id="8"/>
          <p:cNvSpPr/>
          <p:nvPr/>
        </p:nvSpPr>
        <p:spPr>
          <a:xfrm>
            <a:off x="2540000" y="2032000"/>
            <a:ext cx="1727200" cy="381000"/>
          </a:xfrm>
          <a:prstGeom prst="rect">
            <a:avLst/>
          </a:prstGeom>
          <a:solidFill>
            <a:srgbClr val="F8F8F8"/>
          </a:solidFill>
        </p:spPr>
      </p:sp>
      <p:sp>
        <p:nvSpPr>
          <p:cNvPr name="AutoShape 8" id="9"/>
          <p:cNvSpPr/>
          <p:nvPr/>
        </p:nvSpPr>
        <p:spPr>
          <a:xfrm>
            <a:off x="4267200" y="2032000"/>
            <a:ext cx="2832100" cy="381000"/>
          </a:xfrm>
          <a:prstGeom prst="rect">
            <a:avLst/>
          </a:prstGeom>
          <a:solidFill>
            <a:srgbClr val="19B698"/>
          </a:solidFill>
        </p:spPr>
      </p:sp>
      <p:sp>
        <p:nvSpPr>
          <p:cNvPr name="AutoShape 9" id="10"/>
          <p:cNvSpPr/>
          <p:nvPr/>
        </p:nvSpPr>
        <p:spPr>
          <a:xfrm>
            <a:off x="7188200" y="2032000"/>
            <a:ext cx="1041400" cy="381000"/>
          </a:xfrm>
          <a:prstGeom prst="rect">
            <a:avLst/>
          </a:prstGeom>
          <a:solidFill>
            <a:srgbClr val="FF8A3C"/>
          </a:solidFill>
        </p:spPr>
      </p:sp>
      <p:sp>
        <p:nvSpPr>
          <p:cNvPr name="AutoShape 10" id="11"/>
          <p:cNvSpPr/>
          <p:nvPr/>
        </p:nvSpPr>
        <p:spPr>
          <a:xfrm>
            <a:off x="8267700" y="2032000"/>
            <a:ext cx="584200" cy="381000"/>
          </a:xfrm>
          <a:prstGeom prst="rect">
            <a:avLst/>
          </a:prstGeom>
          <a:solidFill>
            <a:srgbClr val="EA6153"/>
          </a:solidFill>
        </p:spPr>
      </p:sp>
      <p:sp>
        <p:nvSpPr>
          <p:cNvPr name="AutoShape 11" id="12"/>
          <p:cNvSpPr/>
          <p:nvPr/>
        </p:nvSpPr>
        <p:spPr>
          <a:xfrm>
            <a:off x="8851900" y="2032000"/>
            <a:ext cx="2921000" cy="381000"/>
          </a:xfrm>
          <a:prstGeom prst="rect">
            <a:avLst/>
          </a:prstGeom>
          <a:solidFill>
            <a:srgbClr val="F8F8F8"/>
          </a:solidFill>
        </p:spPr>
      </p:sp>
      <p:sp>
        <p:nvSpPr>
          <p:cNvPr name="TextBox 12" id="13"/>
          <p:cNvSpPr txBox="true"/>
          <p:nvPr/>
        </p:nvSpPr>
        <p:spPr>
          <a:xfrm>
            <a:off x="2451100" y="2438400"/>
            <a:ext cx="2286000" cy="63500"/>
          </a:xfrm>
          <a:prstGeom prst="rect">
            <a:avLst/>
          </a:prstGeom>
        </p:spPr>
        <p:txBody>
          <a:bodyPr anchor="ctr" rtlCol="false"/>
          <a:lstStyle/>
          <a:p>
            <a:r>
              <a:rPr lang="en-US" sz="800" b="false">
                <a:solidFill>
                  <a:srgbClr val="555555"/>
                </a:solidFill>
                <a:latin typeface="Gotham Book"/>
              </a:rPr>
              <a:t>100</a:t>
            </a:r>
          </a:p>
        </p:txBody>
      </p:sp>
      <p:sp>
        <p:nvSpPr>
          <p:cNvPr name="TextBox 13" id="14"/>
          <p:cNvSpPr txBox="true"/>
          <p:nvPr/>
        </p:nvSpPr>
        <p:spPr>
          <a:xfrm>
            <a:off x="4737100" y="2438400"/>
            <a:ext cx="2286000" cy="63500"/>
          </a:xfrm>
          <a:prstGeom prst="rect">
            <a:avLst/>
          </a:prstGeom>
        </p:spPr>
        <p:txBody>
          <a:bodyPr anchor="ctr" rtlCol="false"/>
          <a:lstStyle/>
          <a:p>
            <a:r>
              <a:rPr lang="en-US" sz="800" b="false">
                <a:solidFill>
                  <a:srgbClr val="555555"/>
                </a:solidFill>
                <a:latin typeface="Gotham Book"/>
              </a:rPr>
              <a:t>50</a:t>
            </a:r>
          </a:p>
        </p:txBody>
      </p:sp>
      <p:sp>
        <p:nvSpPr>
          <p:cNvPr name="TextBox 14" id="15"/>
          <p:cNvSpPr txBox="true"/>
          <p:nvPr/>
        </p:nvSpPr>
        <p:spPr>
          <a:xfrm>
            <a:off x="7023100" y="2438400"/>
            <a:ext cx="2286000" cy="63500"/>
          </a:xfrm>
          <a:prstGeom prst="rect">
            <a:avLst/>
          </a:prstGeom>
        </p:spPr>
        <p:txBody>
          <a:bodyPr anchor="ctr" rtlCol="false"/>
          <a:lstStyle/>
          <a:p>
            <a:r>
              <a:rPr lang="en-US" sz="800" b="false">
                <a:solidFill>
                  <a:srgbClr val="555555"/>
                </a:solidFill>
                <a:latin typeface="Gotham Book"/>
              </a:rPr>
              <a:t>0</a:t>
            </a:r>
          </a:p>
        </p:txBody>
      </p:sp>
      <p:sp>
        <p:nvSpPr>
          <p:cNvPr name="TextBox 15" id="16"/>
          <p:cNvSpPr txBox="true"/>
          <p:nvPr/>
        </p:nvSpPr>
        <p:spPr>
          <a:xfrm>
            <a:off x="9309100" y="2438400"/>
            <a:ext cx="2286000" cy="63500"/>
          </a:xfrm>
          <a:prstGeom prst="rect">
            <a:avLst/>
          </a:prstGeom>
        </p:spPr>
        <p:txBody>
          <a:bodyPr anchor="ctr" rtlCol="false"/>
          <a:lstStyle/>
          <a:p>
            <a:r>
              <a:rPr lang="en-US" sz="800" b="false">
                <a:solidFill>
                  <a:srgbClr val="555555"/>
                </a:solidFill>
                <a:latin typeface="Gotham Book"/>
              </a:rPr>
              <a:t>50</a:t>
            </a:r>
          </a:p>
        </p:txBody>
      </p:sp>
      <p:sp>
        <p:nvSpPr>
          <p:cNvPr name="TextBox 16" id="17"/>
          <p:cNvSpPr txBox="true"/>
          <p:nvPr/>
        </p:nvSpPr>
        <p:spPr>
          <a:xfrm>
            <a:off x="11595100" y="2438400"/>
            <a:ext cx="2286000" cy="63500"/>
          </a:xfrm>
          <a:prstGeom prst="rect">
            <a:avLst/>
          </a:prstGeom>
        </p:spPr>
        <p:txBody>
          <a:bodyPr anchor="ctr" rtlCol="false"/>
          <a:lstStyle/>
          <a:p>
            <a:r>
              <a:rPr lang="en-US" sz="800" b="false">
                <a:solidFill>
                  <a:srgbClr val="555555"/>
                </a:solidFill>
                <a:latin typeface="Gotham Book"/>
              </a:rPr>
              <a:t>100</a:t>
            </a:r>
          </a:p>
        </p:txBody>
      </p:sp>
      <p:graphicFrame>
        <p:nvGraphicFramePr>
          <p:cNvPr name="Table 17" id="18"/>
          <p:cNvGraphicFramePr>
            <a:graphicFrameLocks noGrp="true"/>
          </p:cNvGraphicFramePr>
          <p:nvPr/>
        </p:nvGraphicFramePr>
        <p:xfrm>
          <a:off x="254000" y="3048000"/>
          <a:ext cx="5715000" cy="4191000"/>
        </p:xfrm>
        <a:graphic>
          <a:graphicData uri="http://schemas.openxmlformats.org/drawingml/2006/table">
            <a:tbl>
              <a:tblPr/>
              <a:tblGrid>
                <a:gridCol w="3810000"/>
                <a:gridCol w="1905000"/>
              </a:tblGrid>
              <a:tr h="381000">
                <a:tc>
                  <a:txBody>
                    <a:bodyPr anchor="t" rtlCol="false"/>
                    <a:lstStyle/>
                    <a:p>
                      <a:r>
                        <a:rPr lang="en-US" sz="1000" b="true">
                          <a:solidFill>
                            <a:srgbClr val="FFFFFF"/>
                          </a:solidFill>
                          <a:latin typeface="Gotham Book"/>
                        </a:rPr>
                        <a:t>Code Alerts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/>
                      <a:r>
                        <a:rPr lang="en-US" sz="800" b="true">
                          <a:solidFill>
                            <a:srgbClr val="FFFFFF"/>
                          </a:solidFill>
                          <a:latin typeface="Gotham Book"/>
                        </a:rPr>
                        <a:t>Frequency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04040"/>
                    </a:solidFill>
                  </a:tcPr>
                </a:tc>
              </a:tr>
              <a:tr h="381000">
                <a:tc>
                  <a:txBody>
                    <a:bodyPr anchor="t" rtlCol="false"/>
                    <a:lstStyle/>
                    <a:p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Avoid unused parameters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19.37 %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</a:tr>
              <a:tr h="381000">
                <a:tc>
                  <a:txBody>
                    <a:bodyPr anchor="t" rtlCol="false"/>
                    <a:lstStyle/>
                    <a:p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Exceptions shouldn't be catched with system exception classes.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7.41 %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381000">
                <a:tc>
                  <a:txBody>
                    <a:bodyPr anchor="t" rtlCol="false"/>
                    <a:lstStyle/>
                    <a:p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The code contains too many public attributes.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29.11 %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</a:tr>
              <a:tr h="381000">
                <a:tc>
                  <a:txBody>
                    <a:bodyPr anchor="t" rtlCol="false"/>
                    <a:lstStyle/>
                    <a:p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Avoid using contructors of primitive type wrapper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4.17 %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381000">
                <a:tc>
                  <a:txBody>
                    <a:bodyPr anchor="t" rtlCol="false"/>
                    <a:lstStyle/>
                    <a:p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The code contains uses of "instanceof".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2.11 %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</a:tr>
              <a:tr h="381000">
                <a:tc gridSpan="2">
                  <a:txBody>
                    <a:bodyPr anchor="t" rtlCol="false"/>
                    <a:lstStyle/>
                    <a:p>
                      <a:r>
                        <a:rPr lang="en-US" sz="1000"/>
                        <a:t>Find more on </a:t>
                      </a:r>
                      <a:r>
                        <a:rPr lang="en-US" sz="1000" b="true">
                          <a:solidFill>
                            <a:srgbClr val="FFFFFF"/>
                          </a:solidFill>
                          <a:latin typeface="Gotham Book"/>
                          <a:hlinkClick r:id="rId3" tooltip="https://rpa.casthighlight.com//#Explore/Applications/53457"/>
                        </a:rPr>
                        <a:t>casthighlight.com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hMerge="true">
                  <a:txBody>
                    <a:bodyPr anchor="t" rtlCol="false"/>
                    <a:lstStyle/>
                    <a:p>
                      <a:pPr algn="ctr"/>
                      <a:r>
                        <a:rPr lang="en-US" sz="1000"/>
                        <a:t/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name="Table 18" id="19"/>
          <p:cNvGraphicFramePr>
            <a:graphicFrameLocks noGrp="true"/>
          </p:cNvGraphicFramePr>
          <p:nvPr/>
        </p:nvGraphicFramePr>
        <p:xfrm>
          <a:off x="6223000" y="3048000"/>
          <a:ext cx="5715000" cy="8001000"/>
        </p:xfrm>
        <a:graphic>
          <a:graphicData uri="http://schemas.openxmlformats.org/drawingml/2006/table">
            <a:tbl>
              <a:tblPr/>
              <a:tblGrid>
                <a:gridCol w="3810000"/>
                <a:gridCol w="1905000"/>
              </a:tblGrid>
              <a:tr h="381000">
                <a:tc>
                  <a:txBody>
                    <a:bodyPr anchor="t" rtlCol="false"/>
                    <a:lstStyle/>
                    <a:p>
                      <a:r>
                        <a:rPr lang="en-US" sz="1000" b="true">
                          <a:solidFill>
                            <a:srgbClr val="FFFFFF"/>
                          </a:solidFill>
                          <a:latin typeface="Gotham Book"/>
                        </a:rPr>
                        <a:t>Riskiest Files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/>
                      <a:r>
                        <a:rPr lang="en-US" sz="800" b="true">
                          <a:solidFill>
                            <a:srgbClr val="FFFFFF"/>
                          </a:solidFill>
                          <a:latin typeface="Gotham Book"/>
                        </a:rPr>
                        <a:t>Code Size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04040"/>
                    </a:solidFill>
                  </a:tcPr>
                </a:tc>
              </a:tr>
              <a:tr h="381000">
                <a:tc>
                  <a:txBody>
                    <a:bodyPr anchor="t" rtlCol="false"/>
                    <a:lstStyle/>
                    <a:p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FRSIES_COMUN-master\FrsiesAppLibsComun\src\main\java\com\isb\admision\web\helper\ClienteHelper.java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2 k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</a:tr>
              <a:tr h="381000">
                <a:tc>
                  <a:txBody>
                    <a:bodyPr anchor="t" rtlCol="false"/>
                    <a:lstStyle/>
                    <a:p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FRSIES_COMUN-master\FrsiesAppLibsComun\src\main\java\com\isb\admision\web\helper\OpHelper.java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928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381000">
                <a:tc>
                  <a:txBody>
                    <a:bodyPr anchor="t" rtlCol="false"/>
                    <a:lstStyle/>
                    <a:p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admweb_buscadorhipphoenix-master\src\main\java\com\isb\cntbr\admweb\buscahip\core\utils\ParserUtils.java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592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</a:tr>
              <a:tr h="381000">
                <a:tc>
                  <a:txBody>
                    <a:bodyPr anchor="t" rtlCol="false"/>
                    <a:lstStyle/>
                    <a:p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FRSIES_COMUN-master\FrsiesAppLibsComun\src\main\java\com\isb\admision\web\rest\AdmisionRest.java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296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381000">
                <a:tc>
                  <a:txBody>
                    <a:bodyPr anchor="t" rtlCol="false"/>
                    <a:lstStyle/>
                    <a:p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FRSIES_COMUN-master\FrsiesAppLibsComun\src\main\java\com\isb\admision\web\helper\PropuestaHelper.java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900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</a:tr>
              <a:tr h="381000">
                <a:tc gridSpan="2">
                  <a:txBody>
                    <a:bodyPr anchor="t" rtlCol="false"/>
                    <a:lstStyle/>
                    <a:p>
                      <a:r>
                        <a:rPr lang="en-US" sz="1000"/>
                        <a:t>Find more on </a:t>
                      </a:r>
                      <a:r>
                        <a:rPr lang="en-US" sz="1000" b="true">
                          <a:solidFill>
                            <a:srgbClr val="FFFFFF"/>
                          </a:solidFill>
                          <a:latin typeface="Gotham Book"/>
                          <a:hlinkClick r:id="rId4" tooltip="https://rpa.casthighlight.com//#Explore/Applications/53457"/>
                        </a:rPr>
                        <a:t>casthighlight.com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hMerge="true">
                  <a:txBody>
                    <a:bodyPr anchor="t" rtlCol="false"/>
                    <a:lstStyle/>
                    <a:p>
                      <a:pPr algn="ctr"/>
                      <a:r>
                        <a:rPr lang="en-US" sz="1000"/>
                        <a:t/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1" id="2"/>
          <p:cNvSpPr txBox="true"/>
          <p:nvPr/>
        </p:nvSpPr>
        <p:spPr>
          <a:xfrm>
            <a:off x="0" y="6654800"/>
            <a:ext cx="2540000" cy="317500"/>
          </a:xfrm>
          <a:prstGeom prst="rect">
            <a:avLst/>
          </a:prstGeom>
        </p:spPr>
        <p:txBody>
          <a:bodyPr anchor="t" rtlCol="false"/>
          <a:lstStyle/>
          <a:p>
            <a:r>
              <a:rPr lang="en-US" sz="900" b="false">
                <a:solidFill>
                  <a:srgbClr val="7F7F7F"/>
                </a:solidFill>
                <a:latin typeface="Gotham Book"/>
              </a:rPr>
              <a:t>2020</a:t>
            </a:r>
            <a:r>
              <a:rPr lang="en-US" sz="900" b="false">
                <a:solidFill>
                  <a:srgbClr val="7F7F7F"/>
                </a:solidFill>
                <a:latin typeface="Gotham Book"/>
              </a:rPr>
              <a:t> © CAST. All rights reserved.</a:t>
            </a:r>
          </a:p>
        </p:txBody>
      </p:sp>
      <p:sp>
        <p:nvSpPr>
          <p:cNvPr name="AutoShape 2" id="3">
            <a:hlinkClick r:id="rId2" action="ppaction://hlinksldjump"/>
          </p:cNvPr>
          <p:cNvSpPr/>
          <p:nvPr/>
        </p:nvSpPr>
        <p:spPr>
          <a:xfrm>
            <a:off x="11658600" y="6413500"/>
            <a:ext cx="406400" cy="406400"/>
          </a:xfrm>
          <a:prstGeom prst="actionButtonHome">
            <a:avLst/>
          </a:prstGeom>
          <a:ln w="12700">
            <a:solidFill>
              <a:srgbClr val="E4E4E4"/>
            </a:solidFill>
          </a:ln>
        </p:spPr>
      </p:sp>
      <p:sp>
        <p:nvSpPr>
          <p:cNvPr name="AutoShape 3" id="4"/>
          <p:cNvSpPr/>
          <p:nvPr/>
        </p:nvSpPr>
        <p:spPr>
          <a:xfrm>
            <a:off x="0" y="508000"/>
            <a:ext cx="12192000" cy="990600"/>
          </a:xfrm>
          <a:prstGeom prst="rect">
            <a:avLst/>
          </a:prstGeom>
          <a:solidFill>
            <a:srgbClr val="F2F2F2"/>
          </a:solidFill>
        </p:spPr>
      </p:sp>
      <p:sp>
        <p:nvSpPr>
          <p:cNvPr name="TextBox 4" id="5"/>
          <p:cNvSpPr txBox="true"/>
          <p:nvPr/>
        </p:nvSpPr>
        <p:spPr>
          <a:xfrm>
            <a:off x="203200" y="508000"/>
            <a:ext cx="584200" cy="990600"/>
          </a:xfrm>
          <a:prstGeom prst="rect">
            <a:avLst/>
          </a:prstGeom>
        </p:spPr>
        <p:txBody>
          <a:bodyPr anchor="ctr" rtlCol="false"/>
          <a:lstStyle/>
          <a:p>
            <a:r>
              <a:rPr lang="en-US" sz="3600" b="false">
                <a:solidFill>
                  <a:srgbClr val="404040"/>
                </a:solidFill>
                <a:latin typeface="Font Awesome 5 Free Solid"/>
              </a:rPr>
              <a:t></a:t>
            </a:r>
          </a:p>
        </p:txBody>
      </p:sp>
      <p:sp>
        <p:nvSpPr>
          <p:cNvPr name="TextBox 5" id="6"/>
          <p:cNvSpPr txBox="true"/>
          <p:nvPr/>
        </p:nvSpPr>
        <p:spPr>
          <a:xfrm>
            <a:off x="889000" y="508000"/>
            <a:ext cx="10922000" cy="990600"/>
          </a:xfrm>
          <a:prstGeom prst="rect">
            <a:avLst/>
          </a:prstGeom>
        </p:spPr>
        <p:txBody>
          <a:bodyPr anchor="ctr" rtlCol="false"/>
          <a:lstStyle/>
          <a:p>
            <a:r>
              <a:rPr lang="en-US" sz="2400" b="true">
                <a:solidFill>
                  <a:srgbClr val="404040"/>
                </a:solidFill>
                <a:latin typeface="Gotham Book"/>
              </a:rPr>
              <a:t>Admision</a:t>
            </a:r>
            <a:br>
              <a:rPr lang="en-US" sz="2400" b="true">
                <a:solidFill>
                  <a:srgbClr val="404040"/>
                </a:solidFill>
                <a:latin typeface="Gotham Book"/>
              </a:rPr>
            </a:br>
            <a:r>
              <a:rPr lang="en-US" sz="1800" b="false">
                <a:solidFill>
                  <a:srgbClr val="404040"/>
                </a:solidFill>
                <a:latin typeface="Gotham Book"/>
              </a:rPr>
              <a:t>Code Alerts - Ksh</a:t>
            </a:r>
          </a:p>
        </p:txBody>
      </p:sp>
      <p:sp>
        <p:nvSpPr>
          <p:cNvPr name="TextBox 6" id="7"/>
          <p:cNvSpPr txBox="true"/>
          <p:nvPr/>
        </p:nvSpPr>
        <p:spPr>
          <a:xfrm>
            <a:off x="254000" y="1778000"/>
            <a:ext cx="2032000" cy="952500"/>
          </a:xfrm>
          <a:prstGeom prst="rect">
            <a:avLst/>
          </a:prstGeom>
          <a:solidFill>
            <a:srgbClr val="FF8A3C"/>
          </a:solidFill>
          <a:ln cap="rnd" w="50800">
            <a:solidFill>
              <a:srgbClr val="FF8A3C"/>
            </a:solidFill>
          </a:ln>
        </p:spPr>
        <p:txBody>
          <a:bodyPr anchor="ctr" rtlCol="false"/>
          <a:lstStyle/>
          <a:p>
            <a:pPr algn="ctr"/>
            <a:r>
              <a:rPr lang="en-US" sz="1400" b="false">
                <a:solidFill>
                  <a:srgbClr val="FFFFFF"/>
                </a:solidFill>
                <a:latin typeface="Gotham Bold"/>
              </a:rPr>
              <a:t>Software Resiliency</a:t>
            </a:r>
            <a:br>
              <a:rPr lang="en-US" sz="1400" b="false">
                <a:solidFill>
                  <a:srgbClr val="FFFFFF"/>
                </a:solidFill>
                <a:latin typeface="Gotham Bold"/>
              </a:rPr>
            </a:br>
            <a:r>
              <a:rPr lang="en-US" sz="3000" b="false">
                <a:solidFill>
                  <a:srgbClr val="FFFFFF"/>
                </a:solidFill>
                <a:latin typeface="Gotham Book"/>
              </a:rPr>
              <a:t>79</a:t>
            </a:r>
          </a:p>
        </p:txBody>
      </p:sp>
      <p:sp>
        <p:nvSpPr>
          <p:cNvPr name="AutoShape 7" id="8"/>
          <p:cNvSpPr/>
          <p:nvPr/>
        </p:nvSpPr>
        <p:spPr>
          <a:xfrm>
            <a:off x="2540000" y="2032000"/>
            <a:ext cx="1320800" cy="381000"/>
          </a:xfrm>
          <a:prstGeom prst="rect">
            <a:avLst/>
          </a:prstGeom>
          <a:solidFill>
            <a:srgbClr val="F8F8F8"/>
          </a:solidFill>
        </p:spPr>
      </p:sp>
      <p:sp>
        <p:nvSpPr>
          <p:cNvPr name="AutoShape 8" id="9"/>
          <p:cNvSpPr/>
          <p:nvPr/>
        </p:nvSpPr>
        <p:spPr>
          <a:xfrm>
            <a:off x="3860800" y="2032000"/>
            <a:ext cx="3238500" cy="381000"/>
          </a:xfrm>
          <a:prstGeom prst="rect">
            <a:avLst/>
          </a:prstGeom>
          <a:solidFill>
            <a:srgbClr val="19B698"/>
          </a:solidFill>
        </p:spPr>
      </p:sp>
      <p:sp>
        <p:nvSpPr>
          <p:cNvPr name="AutoShape 9" id="10"/>
          <p:cNvSpPr/>
          <p:nvPr/>
        </p:nvSpPr>
        <p:spPr>
          <a:xfrm>
            <a:off x="7188200" y="2032000"/>
            <a:ext cx="1270000" cy="381000"/>
          </a:xfrm>
          <a:prstGeom prst="rect">
            <a:avLst/>
          </a:prstGeom>
          <a:solidFill>
            <a:srgbClr val="FF8A3C"/>
          </a:solidFill>
        </p:spPr>
      </p:sp>
      <p:sp>
        <p:nvSpPr>
          <p:cNvPr name="AutoShape 10" id="11"/>
          <p:cNvSpPr/>
          <p:nvPr/>
        </p:nvSpPr>
        <p:spPr>
          <a:xfrm>
            <a:off x="8496300" y="2032000"/>
            <a:ext cx="3289300" cy="381000"/>
          </a:xfrm>
          <a:prstGeom prst="rect">
            <a:avLst/>
          </a:prstGeom>
          <a:solidFill>
            <a:srgbClr val="F8F8F8"/>
          </a:solidFill>
        </p:spPr>
      </p:sp>
      <p:sp>
        <p:nvSpPr>
          <p:cNvPr name="TextBox 11" id="12"/>
          <p:cNvSpPr txBox="true"/>
          <p:nvPr/>
        </p:nvSpPr>
        <p:spPr>
          <a:xfrm>
            <a:off x="2451100" y="2438400"/>
            <a:ext cx="2286000" cy="63500"/>
          </a:xfrm>
          <a:prstGeom prst="rect">
            <a:avLst/>
          </a:prstGeom>
        </p:spPr>
        <p:txBody>
          <a:bodyPr anchor="ctr" rtlCol="false"/>
          <a:lstStyle/>
          <a:p>
            <a:r>
              <a:rPr lang="en-US" sz="800" b="false">
                <a:solidFill>
                  <a:srgbClr val="555555"/>
                </a:solidFill>
                <a:latin typeface="Gotham Book"/>
              </a:rPr>
              <a:t>100</a:t>
            </a:r>
          </a:p>
        </p:txBody>
      </p:sp>
      <p:sp>
        <p:nvSpPr>
          <p:cNvPr name="TextBox 12" id="13"/>
          <p:cNvSpPr txBox="true"/>
          <p:nvPr/>
        </p:nvSpPr>
        <p:spPr>
          <a:xfrm>
            <a:off x="4737100" y="2438400"/>
            <a:ext cx="2286000" cy="63500"/>
          </a:xfrm>
          <a:prstGeom prst="rect">
            <a:avLst/>
          </a:prstGeom>
        </p:spPr>
        <p:txBody>
          <a:bodyPr anchor="ctr" rtlCol="false"/>
          <a:lstStyle/>
          <a:p>
            <a:r>
              <a:rPr lang="en-US" sz="800" b="false">
                <a:solidFill>
                  <a:srgbClr val="555555"/>
                </a:solidFill>
                <a:latin typeface="Gotham Book"/>
              </a:rPr>
              <a:t>50</a:t>
            </a:r>
          </a:p>
        </p:txBody>
      </p:sp>
      <p:sp>
        <p:nvSpPr>
          <p:cNvPr name="TextBox 13" id="14"/>
          <p:cNvSpPr txBox="true"/>
          <p:nvPr/>
        </p:nvSpPr>
        <p:spPr>
          <a:xfrm>
            <a:off x="7023100" y="2438400"/>
            <a:ext cx="2286000" cy="63500"/>
          </a:xfrm>
          <a:prstGeom prst="rect">
            <a:avLst/>
          </a:prstGeom>
        </p:spPr>
        <p:txBody>
          <a:bodyPr anchor="ctr" rtlCol="false"/>
          <a:lstStyle/>
          <a:p>
            <a:r>
              <a:rPr lang="en-US" sz="800" b="false">
                <a:solidFill>
                  <a:srgbClr val="555555"/>
                </a:solidFill>
                <a:latin typeface="Gotham Book"/>
              </a:rPr>
              <a:t>0</a:t>
            </a:r>
          </a:p>
        </p:txBody>
      </p:sp>
      <p:sp>
        <p:nvSpPr>
          <p:cNvPr name="TextBox 14" id="15"/>
          <p:cNvSpPr txBox="true"/>
          <p:nvPr/>
        </p:nvSpPr>
        <p:spPr>
          <a:xfrm>
            <a:off x="9309100" y="2438400"/>
            <a:ext cx="2286000" cy="63500"/>
          </a:xfrm>
          <a:prstGeom prst="rect">
            <a:avLst/>
          </a:prstGeom>
        </p:spPr>
        <p:txBody>
          <a:bodyPr anchor="ctr" rtlCol="false"/>
          <a:lstStyle/>
          <a:p>
            <a:r>
              <a:rPr lang="en-US" sz="800" b="false">
                <a:solidFill>
                  <a:srgbClr val="555555"/>
                </a:solidFill>
                <a:latin typeface="Gotham Book"/>
              </a:rPr>
              <a:t>50</a:t>
            </a:r>
          </a:p>
        </p:txBody>
      </p:sp>
      <p:sp>
        <p:nvSpPr>
          <p:cNvPr name="TextBox 15" id="16"/>
          <p:cNvSpPr txBox="true"/>
          <p:nvPr/>
        </p:nvSpPr>
        <p:spPr>
          <a:xfrm>
            <a:off x="11595100" y="2438400"/>
            <a:ext cx="2286000" cy="63500"/>
          </a:xfrm>
          <a:prstGeom prst="rect">
            <a:avLst/>
          </a:prstGeom>
        </p:spPr>
        <p:txBody>
          <a:bodyPr anchor="ctr" rtlCol="false"/>
          <a:lstStyle/>
          <a:p>
            <a:r>
              <a:rPr lang="en-US" sz="800" b="false">
                <a:solidFill>
                  <a:srgbClr val="555555"/>
                </a:solidFill>
                <a:latin typeface="Gotham Book"/>
              </a:rPr>
              <a:t>100</a:t>
            </a:r>
          </a:p>
        </p:txBody>
      </p:sp>
      <p:graphicFrame>
        <p:nvGraphicFramePr>
          <p:cNvPr name="Table 16" id="17"/>
          <p:cNvGraphicFramePr>
            <a:graphicFrameLocks noGrp="true"/>
          </p:cNvGraphicFramePr>
          <p:nvPr/>
        </p:nvGraphicFramePr>
        <p:xfrm>
          <a:off x="254000" y="3048000"/>
          <a:ext cx="5715000" cy="2286000"/>
        </p:xfrm>
        <a:graphic>
          <a:graphicData uri="http://schemas.openxmlformats.org/drawingml/2006/table">
            <a:tbl>
              <a:tblPr/>
              <a:tblGrid>
                <a:gridCol w="3810000"/>
                <a:gridCol w="1905000"/>
              </a:tblGrid>
              <a:tr h="381000">
                <a:tc>
                  <a:txBody>
                    <a:bodyPr anchor="t" rtlCol="false"/>
                    <a:lstStyle/>
                    <a:p>
                      <a:r>
                        <a:rPr lang="en-US" sz="1000" b="true">
                          <a:solidFill>
                            <a:srgbClr val="FFFFFF"/>
                          </a:solidFill>
                          <a:latin typeface="Gotham Book"/>
                        </a:rPr>
                        <a:t>Code Alerts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/>
                      <a:r>
                        <a:rPr lang="en-US" sz="800" b="true">
                          <a:solidFill>
                            <a:srgbClr val="FFFFFF"/>
                          </a:solidFill>
                          <a:latin typeface="Gotham Book"/>
                        </a:rPr>
                        <a:t>Frequency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04040"/>
                    </a:solidFill>
                  </a:tcPr>
                </a:tc>
              </a:tr>
              <a:tr h="381000">
                <a:tc>
                  <a:txBody>
                    <a:bodyPr anchor="t" rtlCol="false"/>
                    <a:lstStyle/>
                    <a:p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The code of the script contains arguments that are potentially not checked.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31.58 %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</a:tr>
              <a:tr h="381000">
                <a:tc>
                  <a:txBody>
                    <a:bodyPr anchor="t" rtlCol="false"/>
                    <a:lstStyle/>
                    <a:p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The code of the script does not contain the interpreter invocation line.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21.05 %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381000">
                <a:tc>
                  <a:txBody>
                    <a:bodyPr anchor="t" rtlCol="false"/>
                    <a:lstStyle/>
                    <a:p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The code contains too many simplified syntaxes for conditions and calls.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26.32 %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</a:tr>
              <a:tr h="381000">
                <a:tc>
                  <a:txBody>
                    <a:bodyPr anchor="t" rtlCol="false"/>
                    <a:lstStyle/>
                    <a:p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The code has no explicit EXIT instruction in last statement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15.79 %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381000">
                <a:tc>
                  <a:txBody>
                    <a:bodyPr anchor="t" rtlCol="false"/>
                    <a:lstStyle/>
                    <a:p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The code contains too many implicit declaration variables.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5.26 %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</a:tr>
            </a:tbl>
          </a:graphicData>
        </a:graphic>
      </p:graphicFrame>
      <p:graphicFrame>
        <p:nvGraphicFramePr>
          <p:cNvPr name="Table 17" id="18"/>
          <p:cNvGraphicFramePr>
            <a:graphicFrameLocks noGrp="true"/>
          </p:cNvGraphicFramePr>
          <p:nvPr/>
        </p:nvGraphicFramePr>
        <p:xfrm>
          <a:off x="6223000" y="3048000"/>
          <a:ext cx="5715000" cy="1143000"/>
        </p:xfrm>
        <a:graphic>
          <a:graphicData uri="http://schemas.openxmlformats.org/drawingml/2006/table">
            <a:tbl>
              <a:tblPr/>
              <a:tblGrid>
                <a:gridCol w="3810000"/>
                <a:gridCol w="1905000"/>
              </a:tblGrid>
              <a:tr h="381000">
                <a:tc>
                  <a:txBody>
                    <a:bodyPr anchor="t" rtlCol="false"/>
                    <a:lstStyle/>
                    <a:p>
                      <a:r>
                        <a:rPr lang="en-US" sz="1000" b="true">
                          <a:solidFill>
                            <a:srgbClr val="FFFFFF"/>
                          </a:solidFill>
                          <a:latin typeface="Gotham Book"/>
                        </a:rPr>
                        <a:t>Riskiest Files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/>
                      <a:r>
                        <a:rPr lang="en-US" sz="800" b="true">
                          <a:solidFill>
                            <a:srgbClr val="FFFFFF"/>
                          </a:solidFill>
                          <a:latin typeface="Gotham Book"/>
                        </a:rPr>
                        <a:t>Code Size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04040"/>
                    </a:solidFill>
                  </a:tcPr>
                </a:tc>
              </a:tr>
              <a:tr h="381000">
                <a:tc>
                  <a:txBody>
                    <a:bodyPr anchor="t" rtlCol="false"/>
                    <a:lstStyle/>
                    <a:p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SDGDRD_SGREBTCH_JAV-master\src\test\resources\batch-sgrebtch.sh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23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</a:tr>
              <a:tr h="381000">
                <a:tc>
                  <a:txBody>
                    <a:bodyPr anchor="t" rtlCol="false"/>
                    <a:lstStyle/>
                    <a:p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SDGDRD_SGREBTCH_JAV-master\src\main\resources\batch-sgrebtch.cfg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9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1" id="2"/>
          <p:cNvSpPr txBox="true"/>
          <p:nvPr/>
        </p:nvSpPr>
        <p:spPr>
          <a:xfrm>
            <a:off x="0" y="6654800"/>
            <a:ext cx="2540000" cy="317500"/>
          </a:xfrm>
          <a:prstGeom prst="rect">
            <a:avLst/>
          </a:prstGeom>
        </p:spPr>
        <p:txBody>
          <a:bodyPr anchor="t" rtlCol="false"/>
          <a:lstStyle/>
          <a:p>
            <a:r>
              <a:rPr lang="en-US" sz="900" b="false">
                <a:solidFill>
                  <a:srgbClr val="7F7F7F"/>
                </a:solidFill>
                <a:latin typeface="Gotham Book"/>
              </a:rPr>
              <a:t>2020</a:t>
            </a:r>
            <a:r>
              <a:rPr lang="en-US" sz="900" b="false">
                <a:solidFill>
                  <a:srgbClr val="7F7F7F"/>
                </a:solidFill>
                <a:latin typeface="Gotham Book"/>
              </a:rPr>
              <a:t> © CAST. All rights reserved.</a:t>
            </a:r>
          </a:p>
        </p:txBody>
      </p:sp>
      <p:sp>
        <p:nvSpPr>
          <p:cNvPr name="AutoShape 2" id="3">
            <a:hlinkClick r:id="rId2" action="ppaction://hlinksldjump"/>
          </p:cNvPr>
          <p:cNvSpPr/>
          <p:nvPr/>
        </p:nvSpPr>
        <p:spPr>
          <a:xfrm>
            <a:off x="11658600" y="6413500"/>
            <a:ext cx="406400" cy="406400"/>
          </a:xfrm>
          <a:prstGeom prst="actionButtonHome">
            <a:avLst/>
          </a:prstGeom>
          <a:ln w="12700">
            <a:solidFill>
              <a:srgbClr val="E4E4E4"/>
            </a:solidFill>
          </a:ln>
        </p:spPr>
      </p:sp>
      <p:sp>
        <p:nvSpPr>
          <p:cNvPr name="AutoShape 3" id="4"/>
          <p:cNvSpPr/>
          <p:nvPr/>
        </p:nvSpPr>
        <p:spPr>
          <a:xfrm>
            <a:off x="0" y="508000"/>
            <a:ext cx="12192000" cy="990600"/>
          </a:xfrm>
          <a:prstGeom prst="rect">
            <a:avLst/>
          </a:prstGeom>
          <a:solidFill>
            <a:srgbClr val="F2F2F2"/>
          </a:solidFill>
        </p:spPr>
      </p:sp>
      <p:sp>
        <p:nvSpPr>
          <p:cNvPr name="TextBox 4" id="5"/>
          <p:cNvSpPr txBox="true"/>
          <p:nvPr/>
        </p:nvSpPr>
        <p:spPr>
          <a:xfrm>
            <a:off x="203200" y="508000"/>
            <a:ext cx="584200" cy="990600"/>
          </a:xfrm>
          <a:prstGeom prst="rect">
            <a:avLst/>
          </a:prstGeom>
        </p:spPr>
        <p:txBody>
          <a:bodyPr anchor="ctr" rtlCol="false"/>
          <a:lstStyle/>
          <a:p>
            <a:r>
              <a:rPr lang="en-US" sz="3600" b="false">
                <a:solidFill>
                  <a:srgbClr val="404040"/>
                </a:solidFill>
                <a:latin typeface="Font Awesome 5 Free Solid"/>
              </a:rPr>
              <a:t></a:t>
            </a:r>
          </a:p>
        </p:txBody>
      </p:sp>
      <p:sp>
        <p:nvSpPr>
          <p:cNvPr name="TextBox 5" id="6"/>
          <p:cNvSpPr txBox="true"/>
          <p:nvPr/>
        </p:nvSpPr>
        <p:spPr>
          <a:xfrm>
            <a:off x="889000" y="508000"/>
            <a:ext cx="10922000" cy="990600"/>
          </a:xfrm>
          <a:prstGeom prst="rect">
            <a:avLst/>
          </a:prstGeom>
        </p:spPr>
        <p:txBody>
          <a:bodyPr anchor="ctr" rtlCol="false"/>
          <a:lstStyle/>
          <a:p>
            <a:r>
              <a:rPr lang="en-US" sz="2400" b="true">
                <a:solidFill>
                  <a:srgbClr val="404040"/>
                </a:solidFill>
                <a:latin typeface="Gotham Book"/>
              </a:rPr>
              <a:t>Admision</a:t>
            </a:r>
            <a:br>
              <a:rPr lang="en-US" sz="2400" b="true">
                <a:solidFill>
                  <a:srgbClr val="404040"/>
                </a:solidFill>
                <a:latin typeface="Gotham Book"/>
              </a:rPr>
            </a:br>
            <a:r>
              <a:rPr lang="en-US" sz="1800" b="false">
                <a:solidFill>
                  <a:srgbClr val="404040"/>
                </a:solidFill>
                <a:latin typeface="Gotham Book"/>
              </a:rPr>
              <a:t>Code Alerts - JSP</a:t>
            </a:r>
          </a:p>
        </p:txBody>
      </p:sp>
      <p:sp>
        <p:nvSpPr>
          <p:cNvPr name="TextBox 6" id="7"/>
          <p:cNvSpPr txBox="true"/>
          <p:nvPr/>
        </p:nvSpPr>
        <p:spPr>
          <a:xfrm>
            <a:off x="254000" y="1778000"/>
            <a:ext cx="2032000" cy="952500"/>
          </a:xfrm>
          <a:prstGeom prst="rect">
            <a:avLst/>
          </a:prstGeom>
          <a:solidFill>
            <a:srgbClr val="19B698"/>
          </a:solidFill>
          <a:ln cap="rnd" w="50800">
            <a:solidFill>
              <a:srgbClr val="19B698"/>
            </a:solidFill>
          </a:ln>
        </p:spPr>
        <p:txBody>
          <a:bodyPr anchor="ctr" rtlCol="false"/>
          <a:lstStyle/>
          <a:p>
            <a:pPr algn="ctr"/>
            <a:r>
              <a:rPr lang="en-US" sz="1400" b="false">
                <a:solidFill>
                  <a:srgbClr val="FFFFFF"/>
                </a:solidFill>
                <a:latin typeface="Gotham Bold"/>
              </a:rPr>
              <a:t>Software Resiliency</a:t>
            </a:r>
            <a:br>
              <a:rPr lang="en-US" sz="1400" b="false">
                <a:solidFill>
                  <a:srgbClr val="FFFFFF"/>
                </a:solidFill>
                <a:latin typeface="Gotham Bold"/>
              </a:rPr>
            </a:br>
            <a:r>
              <a:rPr lang="en-US" sz="3000" b="false">
                <a:solidFill>
                  <a:srgbClr val="FFFFFF"/>
                </a:solidFill>
                <a:latin typeface="Gotham Book"/>
              </a:rPr>
              <a:t>90</a:t>
            </a:r>
          </a:p>
        </p:txBody>
      </p:sp>
      <p:sp>
        <p:nvSpPr>
          <p:cNvPr name="AutoShape 7" id="8"/>
          <p:cNvSpPr/>
          <p:nvPr/>
        </p:nvSpPr>
        <p:spPr>
          <a:xfrm>
            <a:off x="2540000" y="2032000"/>
            <a:ext cx="4572000" cy="381000"/>
          </a:xfrm>
          <a:prstGeom prst="rect">
            <a:avLst/>
          </a:prstGeom>
          <a:solidFill>
            <a:srgbClr val="19B698"/>
          </a:solidFill>
        </p:spPr>
      </p:sp>
      <p:sp>
        <p:nvSpPr>
          <p:cNvPr name="AutoShape 8" id="9"/>
          <p:cNvSpPr/>
          <p:nvPr/>
        </p:nvSpPr>
        <p:spPr>
          <a:xfrm>
            <a:off x="7200900" y="2032000"/>
            <a:ext cx="4572000" cy="381000"/>
          </a:xfrm>
          <a:prstGeom prst="rect">
            <a:avLst/>
          </a:prstGeom>
          <a:solidFill>
            <a:srgbClr val="F8F8F8"/>
          </a:solidFill>
        </p:spPr>
      </p:sp>
      <p:sp>
        <p:nvSpPr>
          <p:cNvPr name="TextBox 9" id="10"/>
          <p:cNvSpPr txBox="true"/>
          <p:nvPr/>
        </p:nvSpPr>
        <p:spPr>
          <a:xfrm>
            <a:off x="2451100" y="2438400"/>
            <a:ext cx="2286000" cy="63500"/>
          </a:xfrm>
          <a:prstGeom prst="rect">
            <a:avLst/>
          </a:prstGeom>
        </p:spPr>
        <p:txBody>
          <a:bodyPr anchor="ctr" rtlCol="false"/>
          <a:lstStyle/>
          <a:p>
            <a:r>
              <a:rPr lang="en-US" sz="800" b="false">
                <a:solidFill>
                  <a:srgbClr val="555555"/>
                </a:solidFill>
                <a:latin typeface="Gotham Book"/>
              </a:rPr>
              <a:t>100</a:t>
            </a:r>
          </a:p>
        </p:txBody>
      </p:sp>
      <p:sp>
        <p:nvSpPr>
          <p:cNvPr name="TextBox 10" id="11"/>
          <p:cNvSpPr txBox="true"/>
          <p:nvPr/>
        </p:nvSpPr>
        <p:spPr>
          <a:xfrm>
            <a:off x="4737100" y="2438400"/>
            <a:ext cx="2286000" cy="63500"/>
          </a:xfrm>
          <a:prstGeom prst="rect">
            <a:avLst/>
          </a:prstGeom>
        </p:spPr>
        <p:txBody>
          <a:bodyPr anchor="ctr" rtlCol="false"/>
          <a:lstStyle/>
          <a:p>
            <a:r>
              <a:rPr lang="en-US" sz="800" b="false">
                <a:solidFill>
                  <a:srgbClr val="555555"/>
                </a:solidFill>
                <a:latin typeface="Gotham Book"/>
              </a:rPr>
              <a:t>50</a:t>
            </a:r>
          </a:p>
        </p:txBody>
      </p:sp>
      <p:sp>
        <p:nvSpPr>
          <p:cNvPr name="TextBox 11" id="12"/>
          <p:cNvSpPr txBox="true"/>
          <p:nvPr/>
        </p:nvSpPr>
        <p:spPr>
          <a:xfrm>
            <a:off x="7023100" y="2438400"/>
            <a:ext cx="2286000" cy="63500"/>
          </a:xfrm>
          <a:prstGeom prst="rect">
            <a:avLst/>
          </a:prstGeom>
        </p:spPr>
        <p:txBody>
          <a:bodyPr anchor="ctr" rtlCol="false"/>
          <a:lstStyle/>
          <a:p>
            <a:r>
              <a:rPr lang="en-US" sz="800" b="false">
                <a:solidFill>
                  <a:srgbClr val="555555"/>
                </a:solidFill>
                <a:latin typeface="Gotham Book"/>
              </a:rPr>
              <a:t>0</a:t>
            </a:r>
          </a:p>
        </p:txBody>
      </p:sp>
      <p:sp>
        <p:nvSpPr>
          <p:cNvPr name="TextBox 12" id="13"/>
          <p:cNvSpPr txBox="true"/>
          <p:nvPr/>
        </p:nvSpPr>
        <p:spPr>
          <a:xfrm>
            <a:off x="9309100" y="2438400"/>
            <a:ext cx="2286000" cy="63500"/>
          </a:xfrm>
          <a:prstGeom prst="rect">
            <a:avLst/>
          </a:prstGeom>
        </p:spPr>
        <p:txBody>
          <a:bodyPr anchor="ctr" rtlCol="false"/>
          <a:lstStyle/>
          <a:p>
            <a:r>
              <a:rPr lang="en-US" sz="800" b="false">
                <a:solidFill>
                  <a:srgbClr val="555555"/>
                </a:solidFill>
                <a:latin typeface="Gotham Book"/>
              </a:rPr>
              <a:t>50</a:t>
            </a:r>
          </a:p>
        </p:txBody>
      </p:sp>
      <p:sp>
        <p:nvSpPr>
          <p:cNvPr name="TextBox 13" id="14"/>
          <p:cNvSpPr txBox="true"/>
          <p:nvPr/>
        </p:nvSpPr>
        <p:spPr>
          <a:xfrm>
            <a:off x="11595100" y="2438400"/>
            <a:ext cx="2286000" cy="63500"/>
          </a:xfrm>
          <a:prstGeom prst="rect">
            <a:avLst/>
          </a:prstGeom>
        </p:spPr>
        <p:txBody>
          <a:bodyPr anchor="ctr" rtlCol="false"/>
          <a:lstStyle/>
          <a:p>
            <a:r>
              <a:rPr lang="en-US" sz="800" b="false">
                <a:solidFill>
                  <a:srgbClr val="555555"/>
                </a:solidFill>
                <a:latin typeface="Gotham Book"/>
              </a:rPr>
              <a:t>100</a:t>
            </a:r>
          </a:p>
        </p:txBody>
      </p:sp>
      <p:graphicFrame>
        <p:nvGraphicFramePr>
          <p:cNvPr name="Table 14" id="15"/>
          <p:cNvGraphicFramePr>
            <a:graphicFrameLocks noGrp="true"/>
          </p:cNvGraphicFramePr>
          <p:nvPr/>
        </p:nvGraphicFramePr>
        <p:xfrm>
          <a:off x="254000" y="3048000"/>
          <a:ext cx="5715000" cy="762000"/>
        </p:xfrm>
        <a:graphic>
          <a:graphicData uri="http://schemas.openxmlformats.org/drawingml/2006/table">
            <a:tbl>
              <a:tblPr/>
              <a:tblGrid>
                <a:gridCol w="3810000"/>
                <a:gridCol w="1905000"/>
              </a:tblGrid>
              <a:tr h="381000">
                <a:tc>
                  <a:txBody>
                    <a:bodyPr anchor="t" rtlCol="false"/>
                    <a:lstStyle/>
                    <a:p>
                      <a:r>
                        <a:rPr lang="en-US" sz="1000" b="true">
                          <a:solidFill>
                            <a:srgbClr val="FFFFFF"/>
                          </a:solidFill>
                          <a:latin typeface="Gotham Book"/>
                        </a:rPr>
                        <a:t>Code Alerts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/>
                      <a:r>
                        <a:rPr lang="en-US" sz="800" b="true">
                          <a:solidFill>
                            <a:srgbClr val="FFFFFF"/>
                          </a:solidFill>
                          <a:latin typeface="Gotham Book"/>
                        </a:rPr>
                        <a:t>Frequency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04040"/>
                    </a:solidFill>
                  </a:tcPr>
                </a:tc>
              </a:tr>
              <a:tr h="381000">
                <a:tc>
                  <a:txBody>
                    <a:bodyPr anchor="t" rtlCol="false"/>
                    <a:lstStyle/>
                    <a:p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Missing security constraint in web.xml configuration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100 %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</a:tr>
            </a:tbl>
          </a:graphicData>
        </a:graphic>
      </p:graphicFrame>
      <p:graphicFrame>
        <p:nvGraphicFramePr>
          <p:cNvPr name="Table 15" id="16"/>
          <p:cNvGraphicFramePr>
            <a:graphicFrameLocks noGrp="true"/>
          </p:cNvGraphicFramePr>
          <p:nvPr/>
        </p:nvGraphicFramePr>
        <p:xfrm>
          <a:off x="6223000" y="3048000"/>
          <a:ext cx="5715000" cy="762000"/>
        </p:xfrm>
        <a:graphic>
          <a:graphicData uri="http://schemas.openxmlformats.org/drawingml/2006/table">
            <a:tbl>
              <a:tblPr/>
              <a:tblGrid>
                <a:gridCol w="3810000"/>
                <a:gridCol w="1905000"/>
              </a:tblGrid>
              <a:tr h="381000">
                <a:tc>
                  <a:txBody>
                    <a:bodyPr anchor="t" rtlCol="false"/>
                    <a:lstStyle/>
                    <a:p>
                      <a:r>
                        <a:rPr lang="en-US" sz="1000" b="true">
                          <a:solidFill>
                            <a:srgbClr val="FFFFFF"/>
                          </a:solidFill>
                          <a:latin typeface="Gotham Book"/>
                        </a:rPr>
                        <a:t>Riskiest Files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/>
                      <a:r>
                        <a:rPr lang="en-US" sz="800" b="true">
                          <a:solidFill>
                            <a:srgbClr val="FFFFFF"/>
                          </a:solidFill>
                          <a:latin typeface="Gotham Book"/>
                        </a:rPr>
                        <a:t>Code Size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04040"/>
                    </a:solidFill>
                  </a:tcPr>
                </a:tc>
              </a:tr>
              <a:tr h="381000">
                <a:tc>
                  <a:txBody>
                    <a:bodyPr anchor="t" rtlCol="false"/>
                    <a:lstStyle/>
                    <a:p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FRSIES_MENUPR-master\src\main\webapp\WEB-INF\dispatcher-servlet.xml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4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1" id="2"/>
          <p:cNvSpPr txBox="true"/>
          <p:nvPr/>
        </p:nvSpPr>
        <p:spPr>
          <a:xfrm>
            <a:off x="0" y="6654800"/>
            <a:ext cx="2540000" cy="317500"/>
          </a:xfrm>
          <a:prstGeom prst="rect">
            <a:avLst/>
          </a:prstGeom>
        </p:spPr>
        <p:txBody>
          <a:bodyPr anchor="t" rtlCol="false"/>
          <a:lstStyle/>
          <a:p>
            <a:r>
              <a:rPr lang="en-US" sz="900" b="false">
                <a:solidFill>
                  <a:srgbClr val="7F7F7F"/>
                </a:solidFill>
                <a:latin typeface="Gotham Book"/>
              </a:rPr>
              <a:t>2020</a:t>
            </a:r>
            <a:r>
              <a:rPr lang="en-US" sz="900" b="false">
                <a:solidFill>
                  <a:srgbClr val="7F7F7F"/>
                </a:solidFill>
                <a:latin typeface="Gotham Book"/>
              </a:rPr>
              <a:t> © CAST. All rights reserved.</a:t>
            </a:r>
          </a:p>
        </p:txBody>
      </p:sp>
      <p:sp>
        <p:nvSpPr>
          <p:cNvPr name="AutoShape 2" id="3">
            <a:hlinkClick r:id="rId2" action="ppaction://hlinksldjump"/>
          </p:cNvPr>
          <p:cNvSpPr/>
          <p:nvPr/>
        </p:nvSpPr>
        <p:spPr>
          <a:xfrm>
            <a:off x="11658600" y="6413500"/>
            <a:ext cx="406400" cy="406400"/>
          </a:xfrm>
          <a:prstGeom prst="actionButtonHome">
            <a:avLst/>
          </a:prstGeom>
          <a:ln w="12700">
            <a:solidFill>
              <a:srgbClr val="E4E4E4"/>
            </a:solidFill>
          </a:ln>
        </p:spPr>
      </p:sp>
      <p:sp>
        <p:nvSpPr>
          <p:cNvPr name="AutoShape 3" id="4"/>
          <p:cNvSpPr/>
          <p:nvPr/>
        </p:nvSpPr>
        <p:spPr>
          <a:xfrm>
            <a:off x="0" y="508000"/>
            <a:ext cx="12192000" cy="990600"/>
          </a:xfrm>
          <a:prstGeom prst="rect">
            <a:avLst/>
          </a:prstGeom>
          <a:solidFill>
            <a:srgbClr val="F2F2F2"/>
          </a:solidFill>
        </p:spPr>
      </p:sp>
      <p:sp>
        <p:nvSpPr>
          <p:cNvPr name="TextBox 4" id="5"/>
          <p:cNvSpPr txBox="true"/>
          <p:nvPr/>
        </p:nvSpPr>
        <p:spPr>
          <a:xfrm>
            <a:off x="203200" y="508000"/>
            <a:ext cx="584200" cy="990600"/>
          </a:xfrm>
          <a:prstGeom prst="rect">
            <a:avLst/>
          </a:prstGeom>
        </p:spPr>
        <p:txBody>
          <a:bodyPr anchor="ctr" rtlCol="false"/>
          <a:lstStyle/>
          <a:p>
            <a:r>
              <a:rPr lang="en-US" sz="3600" b="false">
                <a:solidFill>
                  <a:srgbClr val="404040"/>
                </a:solidFill>
                <a:latin typeface="Font Awesome 5 Free Solid"/>
              </a:rPr>
              <a:t></a:t>
            </a:r>
          </a:p>
        </p:txBody>
      </p:sp>
      <p:sp>
        <p:nvSpPr>
          <p:cNvPr name="TextBox 5" id="6"/>
          <p:cNvSpPr txBox="true"/>
          <p:nvPr/>
        </p:nvSpPr>
        <p:spPr>
          <a:xfrm>
            <a:off x="889000" y="508000"/>
            <a:ext cx="10922000" cy="990600"/>
          </a:xfrm>
          <a:prstGeom prst="rect">
            <a:avLst/>
          </a:prstGeom>
        </p:spPr>
        <p:txBody>
          <a:bodyPr anchor="ctr" rtlCol="false"/>
          <a:lstStyle/>
          <a:p>
            <a:r>
              <a:rPr lang="en-US" sz="2400" b="true">
                <a:solidFill>
                  <a:srgbClr val="404040"/>
                </a:solidFill>
                <a:latin typeface="Gotham Book"/>
              </a:rPr>
              <a:t>Admision</a:t>
            </a:r>
            <a:br>
              <a:rPr lang="en-US" sz="2400" b="true">
                <a:solidFill>
                  <a:srgbClr val="404040"/>
                </a:solidFill>
                <a:latin typeface="Gotham Book"/>
              </a:rPr>
            </a:br>
            <a:r>
              <a:rPr lang="en-US" sz="1800" b="false">
                <a:solidFill>
                  <a:srgbClr val="404040"/>
                </a:solidFill>
                <a:latin typeface="Gotham Book"/>
              </a:rPr>
              <a:t>Code Alerts - JavaScript</a:t>
            </a:r>
          </a:p>
        </p:txBody>
      </p:sp>
      <p:sp>
        <p:nvSpPr>
          <p:cNvPr name="TextBox 6" id="7"/>
          <p:cNvSpPr txBox="true"/>
          <p:nvPr/>
        </p:nvSpPr>
        <p:spPr>
          <a:xfrm>
            <a:off x="254000" y="1778000"/>
            <a:ext cx="2032000" cy="952500"/>
          </a:xfrm>
          <a:prstGeom prst="rect">
            <a:avLst/>
          </a:prstGeom>
          <a:solidFill>
            <a:srgbClr val="FF8A3C"/>
          </a:solidFill>
          <a:ln cap="rnd" w="50800">
            <a:solidFill>
              <a:srgbClr val="FF8A3C"/>
            </a:solidFill>
          </a:ln>
        </p:spPr>
        <p:txBody>
          <a:bodyPr anchor="ctr" rtlCol="false"/>
          <a:lstStyle/>
          <a:p>
            <a:pPr algn="ctr"/>
            <a:r>
              <a:rPr lang="en-US" sz="1400" b="false">
                <a:solidFill>
                  <a:srgbClr val="FFFFFF"/>
                </a:solidFill>
                <a:latin typeface="Gotham Bold"/>
              </a:rPr>
              <a:t>Software Agility</a:t>
            </a:r>
            <a:br>
              <a:rPr lang="en-US" sz="1400" b="false">
                <a:solidFill>
                  <a:srgbClr val="FFFFFF"/>
                </a:solidFill>
                <a:latin typeface="Gotham Bold"/>
              </a:rPr>
            </a:br>
            <a:r>
              <a:rPr lang="en-US" sz="3000" b="false">
                <a:solidFill>
                  <a:srgbClr val="FFFFFF"/>
                </a:solidFill>
                <a:latin typeface="Gotham Book"/>
              </a:rPr>
              <a:t>60.4</a:t>
            </a:r>
          </a:p>
        </p:txBody>
      </p:sp>
      <p:sp>
        <p:nvSpPr>
          <p:cNvPr name="AutoShape 7" id="8"/>
          <p:cNvSpPr/>
          <p:nvPr/>
        </p:nvSpPr>
        <p:spPr>
          <a:xfrm>
            <a:off x="2540000" y="2032000"/>
            <a:ext cx="3556000" cy="381000"/>
          </a:xfrm>
          <a:prstGeom prst="rect">
            <a:avLst/>
          </a:prstGeom>
          <a:solidFill>
            <a:srgbClr val="F8F8F8"/>
          </a:solidFill>
        </p:spPr>
      </p:sp>
      <p:sp>
        <p:nvSpPr>
          <p:cNvPr name="AutoShape 8" id="9"/>
          <p:cNvSpPr/>
          <p:nvPr/>
        </p:nvSpPr>
        <p:spPr>
          <a:xfrm>
            <a:off x="6096000" y="2032000"/>
            <a:ext cx="1003300" cy="381000"/>
          </a:xfrm>
          <a:prstGeom prst="rect">
            <a:avLst/>
          </a:prstGeom>
          <a:solidFill>
            <a:srgbClr val="19B698"/>
          </a:solidFill>
        </p:spPr>
      </p:sp>
      <p:sp>
        <p:nvSpPr>
          <p:cNvPr name="AutoShape 9" id="10"/>
          <p:cNvSpPr/>
          <p:nvPr/>
        </p:nvSpPr>
        <p:spPr>
          <a:xfrm>
            <a:off x="7188200" y="2032000"/>
            <a:ext cx="1460500" cy="381000"/>
          </a:xfrm>
          <a:prstGeom prst="rect">
            <a:avLst/>
          </a:prstGeom>
          <a:solidFill>
            <a:srgbClr val="FF8A3C"/>
          </a:solidFill>
        </p:spPr>
      </p:sp>
      <p:sp>
        <p:nvSpPr>
          <p:cNvPr name="AutoShape 10" id="11"/>
          <p:cNvSpPr/>
          <p:nvPr/>
        </p:nvSpPr>
        <p:spPr>
          <a:xfrm>
            <a:off x="8686800" y="2032000"/>
            <a:ext cx="2006600" cy="381000"/>
          </a:xfrm>
          <a:prstGeom prst="rect">
            <a:avLst/>
          </a:prstGeom>
          <a:solidFill>
            <a:srgbClr val="EA6153"/>
          </a:solidFill>
        </p:spPr>
      </p:sp>
      <p:sp>
        <p:nvSpPr>
          <p:cNvPr name="AutoShape 11" id="12"/>
          <p:cNvSpPr/>
          <p:nvPr/>
        </p:nvSpPr>
        <p:spPr>
          <a:xfrm>
            <a:off x="10693400" y="2032000"/>
            <a:ext cx="1092200" cy="381000"/>
          </a:xfrm>
          <a:prstGeom prst="rect">
            <a:avLst/>
          </a:prstGeom>
          <a:solidFill>
            <a:srgbClr val="F8F8F8"/>
          </a:solidFill>
        </p:spPr>
      </p:sp>
      <p:sp>
        <p:nvSpPr>
          <p:cNvPr name="TextBox 12" id="13"/>
          <p:cNvSpPr txBox="true"/>
          <p:nvPr/>
        </p:nvSpPr>
        <p:spPr>
          <a:xfrm>
            <a:off x="2451100" y="2438400"/>
            <a:ext cx="2286000" cy="63500"/>
          </a:xfrm>
          <a:prstGeom prst="rect">
            <a:avLst/>
          </a:prstGeom>
        </p:spPr>
        <p:txBody>
          <a:bodyPr anchor="ctr" rtlCol="false"/>
          <a:lstStyle/>
          <a:p>
            <a:r>
              <a:rPr lang="en-US" sz="800" b="false">
                <a:solidFill>
                  <a:srgbClr val="555555"/>
                </a:solidFill>
                <a:latin typeface="Gotham Book"/>
              </a:rPr>
              <a:t>100</a:t>
            </a:r>
          </a:p>
        </p:txBody>
      </p:sp>
      <p:sp>
        <p:nvSpPr>
          <p:cNvPr name="TextBox 13" id="14"/>
          <p:cNvSpPr txBox="true"/>
          <p:nvPr/>
        </p:nvSpPr>
        <p:spPr>
          <a:xfrm>
            <a:off x="4737100" y="2438400"/>
            <a:ext cx="2286000" cy="63500"/>
          </a:xfrm>
          <a:prstGeom prst="rect">
            <a:avLst/>
          </a:prstGeom>
        </p:spPr>
        <p:txBody>
          <a:bodyPr anchor="ctr" rtlCol="false"/>
          <a:lstStyle/>
          <a:p>
            <a:r>
              <a:rPr lang="en-US" sz="800" b="false">
                <a:solidFill>
                  <a:srgbClr val="555555"/>
                </a:solidFill>
                <a:latin typeface="Gotham Book"/>
              </a:rPr>
              <a:t>50</a:t>
            </a:r>
          </a:p>
        </p:txBody>
      </p:sp>
      <p:sp>
        <p:nvSpPr>
          <p:cNvPr name="TextBox 14" id="15"/>
          <p:cNvSpPr txBox="true"/>
          <p:nvPr/>
        </p:nvSpPr>
        <p:spPr>
          <a:xfrm>
            <a:off x="7023100" y="2438400"/>
            <a:ext cx="2286000" cy="63500"/>
          </a:xfrm>
          <a:prstGeom prst="rect">
            <a:avLst/>
          </a:prstGeom>
        </p:spPr>
        <p:txBody>
          <a:bodyPr anchor="ctr" rtlCol="false"/>
          <a:lstStyle/>
          <a:p>
            <a:r>
              <a:rPr lang="en-US" sz="800" b="false">
                <a:solidFill>
                  <a:srgbClr val="555555"/>
                </a:solidFill>
                <a:latin typeface="Gotham Book"/>
              </a:rPr>
              <a:t>0</a:t>
            </a:r>
          </a:p>
        </p:txBody>
      </p:sp>
      <p:sp>
        <p:nvSpPr>
          <p:cNvPr name="TextBox 15" id="16"/>
          <p:cNvSpPr txBox="true"/>
          <p:nvPr/>
        </p:nvSpPr>
        <p:spPr>
          <a:xfrm>
            <a:off x="9309100" y="2438400"/>
            <a:ext cx="2286000" cy="63500"/>
          </a:xfrm>
          <a:prstGeom prst="rect">
            <a:avLst/>
          </a:prstGeom>
        </p:spPr>
        <p:txBody>
          <a:bodyPr anchor="ctr" rtlCol="false"/>
          <a:lstStyle/>
          <a:p>
            <a:r>
              <a:rPr lang="en-US" sz="800" b="false">
                <a:solidFill>
                  <a:srgbClr val="555555"/>
                </a:solidFill>
                <a:latin typeface="Gotham Book"/>
              </a:rPr>
              <a:t>50</a:t>
            </a:r>
          </a:p>
        </p:txBody>
      </p:sp>
      <p:sp>
        <p:nvSpPr>
          <p:cNvPr name="TextBox 16" id="17"/>
          <p:cNvSpPr txBox="true"/>
          <p:nvPr/>
        </p:nvSpPr>
        <p:spPr>
          <a:xfrm>
            <a:off x="11595100" y="2438400"/>
            <a:ext cx="2286000" cy="63500"/>
          </a:xfrm>
          <a:prstGeom prst="rect">
            <a:avLst/>
          </a:prstGeom>
        </p:spPr>
        <p:txBody>
          <a:bodyPr anchor="ctr" rtlCol="false"/>
          <a:lstStyle/>
          <a:p>
            <a:r>
              <a:rPr lang="en-US" sz="800" b="false">
                <a:solidFill>
                  <a:srgbClr val="555555"/>
                </a:solidFill>
                <a:latin typeface="Gotham Book"/>
              </a:rPr>
              <a:t>100</a:t>
            </a:r>
          </a:p>
        </p:txBody>
      </p:sp>
      <p:graphicFrame>
        <p:nvGraphicFramePr>
          <p:cNvPr name="Table 17" id="18"/>
          <p:cNvGraphicFramePr>
            <a:graphicFrameLocks noGrp="true"/>
          </p:cNvGraphicFramePr>
          <p:nvPr/>
        </p:nvGraphicFramePr>
        <p:xfrm>
          <a:off x="254000" y="3048000"/>
          <a:ext cx="5715000" cy="3429000"/>
        </p:xfrm>
        <a:graphic>
          <a:graphicData uri="http://schemas.openxmlformats.org/drawingml/2006/table">
            <a:tbl>
              <a:tblPr/>
              <a:tblGrid>
                <a:gridCol w="3810000"/>
                <a:gridCol w="1905000"/>
              </a:tblGrid>
              <a:tr h="381000">
                <a:tc>
                  <a:txBody>
                    <a:bodyPr anchor="t" rtlCol="false"/>
                    <a:lstStyle/>
                    <a:p>
                      <a:r>
                        <a:rPr lang="en-US" sz="1000" b="true">
                          <a:solidFill>
                            <a:srgbClr val="FFFFFF"/>
                          </a:solidFill>
                          <a:latin typeface="Gotham Book"/>
                        </a:rPr>
                        <a:t>Code Alerts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/>
                      <a:r>
                        <a:rPr lang="en-US" sz="800" b="true">
                          <a:solidFill>
                            <a:srgbClr val="FFFFFF"/>
                          </a:solidFill>
                          <a:latin typeface="Gotham Book"/>
                        </a:rPr>
                        <a:t>Frequency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04040"/>
                    </a:solidFill>
                  </a:tcPr>
                </a:tc>
              </a:tr>
              <a:tr h="381000">
                <a:tc>
                  <a:txBody>
                    <a:bodyPr anchor="t" rtlCol="false"/>
                    <a:lstStyle/>
                    <a:p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Code should be stripped out of suspicious comments (e.g. todo, tbd, tbc, etc.)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1.49 %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</a:tr>
              <a:tr h="381000">
                <a:tc>
                  <a:txBody>
                    <a:bodyPr anchor="t" rtlCol="false"/>
                    <a:lstStyle/>
                    <a:p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Ensure the code contains enough block of comments.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36.68 %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381000">
                <a:tc>
                  <a:txBody>
                    <a:bodyPr anchor="t" rtlCol="false"/>
                    <a:lstStyle/>
                    <a:p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Short code identifiers are harder to understand.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46.66 %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</a:tr>
              <a:tr h="381000">
                <a:tc>
                  <a:txBody>
                    <a:bodyPr anchor="t" rtlCol="false"/>
                    <a:lstStyle/>
                    <a:p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The code contains too many implied global variables.To prevent conflicts in global scope, all variables should be explicitely declared (and if possible not in global scope).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1.49 %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381000">
                <a:tc>
                  <a:txBody>
                    <a:bodyPr anchor="t" rtlCol="false"/>
                    <a:lstStyle/>
                    <a:p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The code contains too many functions prototyped with bad presentations. There should be no space between the name of a function and the left parenthesis of its parameter list, unless case of an anonymous literal function.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3.7 %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</a:tr>
              <a:tr h="381000">
                <a:tc gridSpan="2">
                  <a:txBody>
                    <a:bodyPr anchor="t" rtlCol="false"/>
                    <a:lstStyle/>
                    <a:p>
                      <a:r>
                        <a:rPr lang="en-US" sz="1000"/>
                        <a:t>Find more on </a:t>
                      </a:r>
                      <a:r>
                        <a:rPr lang="en-US" sz="1000" b="true">
                          <a:solidFill>
                            <a:srgbClr val="FFFFFF"/>
                          </a:solidFill>
                          <a:latin typeface="Gotham Book"/>
                          <a:hlinkClick r:id="rId3" tooltip="https://rpa.casthighlight.com//#Explore/Applications/53457"/>
                        </a:rPr>
                        <a:t>casthighlight.com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hMerge="true">
                  <a:txBody>
                    <a:bodyPr anchor="t" rtlCol="false"/>
                    <a:lstStyle/>
                    <a:p>
                      <a:pPr algn="ctr"/>
                      <a:r>
                        <a:rPr lang="en-US" sz="1000"/>
                        <a:t/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name="Table 18" id="19"/>
          <p:cNvGraphicFramePr>
            <a:graphicFrameLocks noGrp="true"/>
          </p:cNvGraphicFramePr>
          <p:nvPr/>
        </p:nvGraphicFramePr>
        <p:xfrm>
          <a:off x="6223000" y="3048000"/>
          <a:ext cx="5715000" cy="8001000"/>
        </p:xfrm>
        <a:graphic>
          <a:graphicData uri="http://schemas.openxmlformats.org/drawingml/2006/table">
            <a:tbl>
              <a:tblPr/>
              <a:tblGrid>
                <a:gridCol w="3810000"/>
                <a:gridCol w="1905000"/>
              </a:tblGrid>
              <a:tr h="381000">
                <a:tc>
                  <a:txBody>
                    <a:bodyPr anchor="t" rtlCol="false"/>
                    <a:lstStyle/>
                    <a:p>
                      <a:r>
                        <a:rPr lang="en-US" sz="1000" b="true">
                          <a:solidFill>
                            <a:srgbClr val="FFFFFF"/>
                          </a:solidFill>
                          <a:latin typeface="Gotham Book"/>
                        </a:rPr>
                        <a:t>Riskiest Files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/>
                      <a:r>
                        <a:rPr lang="en-US" sz="800" b="true">
                          <a:solidFill>
                            <a:srgbClr val="FFFFFF"/>
                          </a:solidFill>
                          <a:latin typeface="Gotham Book"/>
                        </a:rPr>
                        <a:t>Code Size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04040"/>
                    </a:solidFill>
                  </a:tcPr>
                </a:tc>
              </a:tr>
              <a:tr h="381000">
                <a:tc>
                  <a:txBody>
                    <a:bodyPr anchor="t" rtlCol="false"/>
                    <a:lstStyle/>
                    <a:p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admweb_datopehipjava-master\src\main\webapp\cirhip\common\pgs\res\Scripts\moment-with-locales.js::root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9 k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</a:tr>
              <a:tr h="381000">
                <a:tc>
                  <a:txBody>
                    <a:bodyPr anchor="t" rtlCol="false"/>
                    <a:lstStyle/>
                    <a:p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admweb_datopehipjava-master\src\main\webapp\cirhip\circuitohipotecario\pgs\view\DatosOperacion.js::root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4 k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381000">
                <a:tc>
                  <a:txBody>
                    <a:bodyPr anchor="t" rtlCol="false"/>
                    <a:lstStyle/>
                    <a:p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admweb_datopehipjava-master\src\main\webapp\cirhip\common\pgs\res\Scripts\moment.js::root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2 k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</a:tr>
              <a:tr h="381000">
                <a:tc>
                  <a:txBody>
                    <a:bodyPr anchor="t" rtlCol="false"/>
                    <a:lstStyle/>
                    <a:p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admweb_buscadorhipphoenix-master\src\main\resources\static\js\ext\bootstrap\js\bootstrap.js::root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2 k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381000">
                <a:tc>
                  <a:txBody>
                    <a:bodyPr anchor="t" rtlCol="false"/>
                    <a:lstStyle/>
                    <a:p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admweb_datopehipjava-master\src\main\webapp\cirhip\common\pgs\res\Scripts\bootstrap.js::root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1 k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</a:tr>
              <a:tr h="381000">
                <a:tc gridSpan="2">
                  <a:txBody>
                    <a:bodyPr anchor="t" rtlCol="false"/>
                    <a:lstStyle/>
                    <a:p>
                      <a:r>
                        <a:rPr lang="en-US" sz="1000"/>
                        <a:t>Find more on </a:t>
                      </a:r>
                      <a:r>
                        <a:rPr lang="en-US" sz="1000" b="true">
                          <a:solidFill>
                            <a:srgbClr val="FFFFFF"/>
                          </a:solidFill>
                          <a:latin typeface="Gotham Book"/>
                          <a:hlinkClick r:id="rId4" tooltip="https://rpa.casthighlight.com//#Explore/Applications/53457"/>
                        </a:rPr>
                        <a:t>casthighlight.com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hMerge="true">
                  <a:txBody>
                    <a:bodyPr anchor="t" rtlCol="false"/>
                    <a:lstStyle/>
                    <a:p>
                      <a:pPr algn="ctr"/>
                      <a:r>
                        <a:rPr lang="en-US" sz="1000"/>
                        <a:t/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1" id="2"/>
          <p:cNvSpPr txBox="true"/>
          <p:nvPr/>
        </p:nvSpPr>
        <p:spPr>
          <a:xfrm>
            <a:off x="0" y="6654800"/>
            <a:ext cx="2540000" cy="317500"/>
          </a:xfrm>
          <a:prstGeom prst="rect">
            <a:avLst/>
          </a:prstGeom>
        </p:spPr>
        <p:txBody>
          <a:bodyPr anchor="t" rtlCol="false"/>
          <a:lstStyle/>
          <a:p>
            <a:r>
              <a:rPr lang="en-US" sz="900" b="false">
                <a:solidFill>
                  <a:srgbClr val="7F7F7F"/>
                </a:solidFill>
                <a:latin typeface="Gotham Book"/>
              </a:rPr>
              <a:t>2020</a:t>
            </a:r>
            <a:r>
              <a:rPr lang="en-US" sz="900" b="false">
                <a:solidFill>
                  <a:srgbClr val="7F7F7F"/>
                </a:solidFill>
                <a:latin typeface="Gotham Book"/>
              </a:rPr>
              <a:t> © CAST. All rights reserved.</a:t>
            </a:r>
          </a:p>
        </p:txBody>
      </p:sp>
      <p:sp>
        <p:nvSpPr>
          <p:cNvPr name="AutoShape 2" id="3">
            <a:hlinkClick r:id="rId2" action="ppaction://hlinksldjump"/>
          </p:cNvPr>
          <p:cNvSpPr/>
          <p:nvPr/>
        </p:nvSpPr>
        <p:spPr>
          <a:xfrm>
            <a:off x="11658600" y="6413500"/>
            <a:ext cx="406400" cy="406400"/>
          </a:xfrm>
          <a:prstGeom prst="actionButtonHome">
            <a:avLst/>
          </a:prstGeom>
          <a:ln w="12700">
            <a:solidFill>
              <a:srgbClr val="E4E4E4"/>
            </a:solidFill>
          </a:ln>
        </p:spPr>
      </p:sp>
      <p:sp>
        <p:nvSpPr>
          <p:cNvPr name="AutoShape 3" id="4"/>
          <p:cNvSpPr/>
          <p:nvPr/>
        </p:nvSpPr>
        <p:spPr>
          <a:xfrm>
            <a:off x="0" y="508000"/>
            <a:ext cx="12192000" cy="990600"/>
          </a:xfrm>
          <a:prstGeom prst="rect">
            <a:avLst/>
          </a:prstGeom>
          <a:solidFill>
            <a:srgbClr val="F2F2F2"/>
          </a:solidFill>
        </p:spPr>
      </p:sp>
      <p:sp>
        <p:nvSpPr>
          <p:cNvPr name="TextBox 4" id="5"/>
          <p:cNvSpPr txBox="true"/>
          <p:nvPr/>
        </p:nvSpPr>
        <p:spPr>
          <a:xfrm>
            <a:off x="203200" y="508000"/>
            <a:ext cx="584200" cy="990600"/>
          </a:xfrm>
          <a:prstGeom prst="rect">
            <a:avLst/>
          </a:prstGeom>
        </p:spPr>
        <p:txBody>
          <a:bodyPr anchor="ctr" rtlCol="false"/>
          <a:lstStyle/>
          <a:p>
            <a:r>
              <a:rPr lang="en-US" sz="3600" b="false">
                <a:solidFill>
                  <a:srgbClr val="404040"/>
                </a:solidFill>
                <a:latin typeface="Font Awesome 5 Free Solid"/>
              </a:rPr>
              <a:t></a:t>
            </a:r>
          </a:p>
        </p:txBody>
      </p:sp>
      <p:sp>
        <p:nvSpPr>
          <p:cNvPr name="TextBox 5" id="6"/>
          <p:cNvSpPr txBox="true"/>
          <p:nvPr/>
        </p:nvSpPr>
        <p:spPr>
          <a:xfrm>
            <a:off x="889000" y="508000"/>
            <a:ext cx="10922000" cy="990600"/>
          </a:xfrm>
          <a:prstGeom prst="rect">
            <a:avLst/>
          </a:prstGeom>
        </p:spPr>
        <p:txBody>
          <a:bodyPr anchor="ctr" rtlCol="false"/>
          <a:lstStyle/>
          <a:p>
            <a:r>
              <a:rPr lang="en-US" sz="2400" b="true">
                <a:solidFill>
                  <a:srgbClr val="404040"/>
                </a:solidFill>
                <a:latin typeface="Gotham Book"/>
              </a:rPr>
              <a:t>Admision</a:t>
            </a:r>
            <a:br>
              <a:rPr lang="en-US" sz="2400" b="true">
                <a:solidFill>
                  <a:srgbClr val="404040"/>
                </a:solidFill>
                <a:latin typeface="Gotham Book"/>
              </a:rPr>
            </a:br>
            <a:r>
              <a:rPr lang="en-US" sz="1800" b="false">
                <a:solidFill>
                  <a:srgbClr val="404040"/>
                </a:solidFill>
                <a:latin typeface="Gotham Book"/>
              </a:rPr>
              <a:t>Code Alerts - Java</a:t>
            </a:r>
          </a:p>
        </p:txBody>
      </p:sp>
      <p:sp>
        <p:nvSpPr>
          <p:cNvPr name="TextBox 6" id="7"/>
          <p:cNvSpPr txBox="true"/>
          <p:nvPr/>
        </p:nvSpPr>
        <p:spPr>
          <a:xfrm>
            <a:off x="254000" y="1778000"/>
            <a:ext cx="2032000" cy="952500"/>
          </a:xfrm>
          <a:prstGeom prst="rect">
            <a:avLst/>
          </a:prstGeom>
          <a:solidFill>
            <a:srgbClr val="FF8A3C"/>
          </a:solidFill>
          <a:ln cap="rnd" w="50800">
            <a:solidFill>
              <a:srgbClr val="FF8A3C"/>
            </a:solidFill>
          </a:ln>
        </p:spPr>
        <p:txBody>
          <a:bodyPr anchor="ctr" rtlCol="false"/>
          <a:lstStyle/>
          <a:p>
            <a:pPr algn="ctr"/>
            <a:r>
              <a:rPr lang="en-US" sz="1400" b="false">
                <a:solidFill>
                  <a:srgbClr val="FFFFFF"/>
                </a:solidFill>
                <a:latin typeface="Gotham Bold"/>
              </a:rPr>
              <a:t>Software Agility</a:t>
            </a:r>
            <a:br>
              <a:rPr lang="en-US" sz="1400" b="false">
                <a:solidFill>
                  <a:srgbClr val="FFFFFF"/>
                </a:solidFill>
                <a:latin typeface="Gotham Bold"/>
              </a:rPr>
            </a:br>
            <a:r>
              <a:rPr lang="en-US" sz="3000" b="false">
                <a:solidFill>
                  <a:srgbClr val="FFFFFF"/>
                </a:solidFill>
                <a:latin typeface="Gotham Book"/>
              </a:rPr>
              <a:t>67.3</a:t>
            </a:r>
          </a:p>
        </p:txBody>
      </p:sp>
      <p:sp>
        <p:nvSpPr>
          <p:cNvPr name="AutoShape 7" id="8"/>
          <p:cNvSpPr/>
          <p:nvPr/>
        </p:nvSpPr>
        <p:spPr>
          <a:xfrm>
            <a:off x="2540000" y="2032000"/>
            <a:ext cx="2095500" cy="381000"/>
          </a:xfrm>
          <a:prstGeom prst="rect">
            <a:avLst/>
          </a:prstGeom>
          <a:solidFill>
            <a:srgbClr val="F8F8F8"/>
          </a:solidFill>
        </p:spPr>
      </p:sp>
      <p:sp>
        <p:nvSpPr>
          <p:cNvPr name="AutoShape 8" id="9"/>
          <p:cNvSpPr/>
          <p:nvPr/>
        </p:nvSpPr>
        <p:spPr>
          <a:xfrm>
            <a:off x="4635500" y="2032000"/>
            <a:ext cx="2463800" cy="381000"/>
          </a:xfrm>
          <a:prstGeom prst="rect">
            <a:avLst/>
          </a:prstGeom>
          <a:solidFill>
            <a:srgbClr val="19B698"/>
          </a:solidFill>
        </p:spPr>
      </p:sp>
      <p:sp>
        <p:nvSpPr>
          <p:cNvPr name="AutoShape 9" id="10"/>
          <p:cNvSpPr/>
          <p:nvPr/>
        </p:nvSpPr>
        <p:spPr>
          <a:xfrm>
            <a:off x="7188200" y="2032000"/>
            <a:ext cx="1231900" cy="381000"/>
          </a:xfrm>
          <a:prstGeom prst="rect">
            <a:avLst/>
          </a:prstGeom>
          <a:solidFill>
            <a:srgbClr val="FF8A3C"/>
          </a:solidFill>
        </p:spPr>
      </p:sp>
      <p:sp>
        <p:nvSpPr>
          <p:cNvPr name="AutoShape 10" id="11"/>
          <p:cNvSpPr/>
          <p:nvPr/>
        </p:nvSpPr>
        <p:spPr>
          <a:xfrm>
            <a:off x="8458200" y="2032000"/>
            <a:ext cx="774700" cy="381000"/>
          </a:xfrm>
          <a:prstGeom prst="rect">
            <a:avLst/>
          </a:prstGeom>
          <a:solidFill>
            <a:srgbClr val="EA6153"/>
          </a:solidFill>
        </p:spPr>
      </p:sp>
      <p:sp>
        <p:nvSpPr>
          <p:cNvPr name="AutoShape 11" id="12"/>
          <p:cNvSpPr/>
          <p:nvPr/>
        </p:nvSpPr>
        <p:spPr>
          <a:xfrm>
            <a:off x="9232900" y="2032000"/>
            <a:ext cx="2552700" cy="381000"/>
          </a:xfrm>
          <a:prstGeom prst="rect">
            <a:avLst/>
          </a:prstGeom>
          <a:solidFill>
            <a:srgbClr val="F8F8F8"/>
          </a:solidFill>
        </p:spPr>
      </p:sp>
      <p:sp>
        <p:nvSpPr>
          <p:cNvPr name="TextBox 12" id="13"/>
          <p:cNvSpPr txBox="true"/>
          <p:nvPr/>
        </p:nvSpPr>
        <p:spPr>
          <a:xfrm>
            <a:off x="2451100" y="2438400"/>
            <a:ext cx="2286000" cy="63500"/>
          </a:xfrm>
          <a:prstGeom prst="rect">
            <a:avLst/>
          </a:prstGeom>
        </p:spPr>
        <p:txBody>
          <a:bodyPr anchor="ctr" rtlCol="false"/>
          <a:lstStyle/>
          <a:p>
            <a:r>
              <a:rPr lang="en-US" sz="800" b="false">
                <a:solidFill>
                  <a:srgbClr val="555555"/>
                </a:solidFill>
                <a:latin typeface="Gotham Book"/>
              </a:rPr>
              <a:t>100</a:t>
            </a:r>
          </a:p>
        </p:txBody>
      </p:sp>
      <p:sp>
        <p:nvSpPr>
          <p:cNvPr name="TextBox 13" id="14"/>
          <p:cNvSpPr txBox="true"/>
          <p:nvPr/>
        </p:nvSpPr>
        <p:spPr>
          <a:xfrm>
            <a:off x="4737100" y="2438400"/>
            <a:ext cx="2286000" cy="63500"/>
          </a:xfrm>
          <a:prstGeom prst="rect">
            <a:avLst/>
          </a:prstGeom>
        </p:spPr>
        <p:txBody>
          <a:bodyPr anchor="ctr" rtlCol="false"/>
          <a:lstStyle/>
          <a:p>
            <a:r>
              <a:rPr lang="en-US" sz="800" b="false">
                <a:solidFill>
                  <a:srgbClr val="555555"/>
                </a:solidFill>
                <a:latin typeface="Gotham Book"/>
              </a:rPr>
              <a:t>50</a:t>
            </a:r>
          </a:p>
        </p:txBody>
      </p:sp>
      <p:sp>
        <p:nvSpPr>
          <p:cNvPr name="TextBox 14" id="15"/>
          <p:cNvSpPr txBox="true"/>
          <p:nvPr/>
        </p:nvSpPr>
        <p:spPr>
          <a:xfrm>
            <a:off x="7023100" y="2438400"/>
            <a:ext cx="2286000" cy="63500"/>
          </a:xfrm>
          <a:prstGeom prst="rect">
            <a:avLst/>
          </a:prstGeom>
        </p:spPr>
        <p:txBody>
          <a:bodyPr anchor="ctr" rtlCol="false"/>
          <a:lstStyle/>
          <a:p>
            <a:r>
              <a:rPr lang="en-US" sz="800" b="false">
                <a:solidFill>
                  <a:srgbClr val="555555"/>
                </a:solidFill>
                <a:latin typeface="Gotham Book"/>
              </a:rPr>
              <a:t>0</a:t>
            </a:r>
          </a:p>
        </p:txBody>
      </p:sp>
      <p:sp>
        <p:nvSpPr>
          <p:cNvPr name="TextBox 15" id="16"/>
          <p:cNvSpPr txBox="true"/>
          <p:nvPr/>
        </p:nvSpPr>
        <p:spPr>
          <a:xfrm>
            <a:off x="9309100" y="2438400"/>
            <a:ext cx="2286000" cy="63500"/>
          </a:xfrm>
          <a:prstGeom prst="rect">
            <a:avLst/>
          </a:prstGeom>
        </p:spPr>
        <p:txBody>
          <a:bodyPr anchor="ctr" rtlCol="false"/>
          <a:lstStyle/>
          <a:p>
            <a:r>
              <a:rPr lang="en-US" sz="800" b="false">
                <a:solidFill>
                  <a:srgbClr val="555555"/>
                </a:solidFill>
                <a:latin typeface="Gotham Book"/>
              </a:rPr>
              <a:t>50</a:t>
            </a:r>
          </a:p>
        </p:txBody>
      </p:sp>
      <p:sp>
        <p:nvSpPr>
          <p:cNvPr name="TextBox 16" id="17"/>
          <p:cNvSpPr txBox="true"/>
          <p:nvPr/>
        </p:nvSpPr>
        <p:spPr>
          <a:xfrm>
            <a:off x="11595100" y="2438400"/>
            <a:ext cx="2286000" cy="63500"/>
          </a:xfrm>
          <a:prstGeom prst="rect">
            <a:avLst/>
          </a:prstGeom>
        </p:spPr>
        <p:txBody>
          <a:bodyPr anchor="ctr" rtlCol="false"/>
          <a:lstStyle/>
          <a:p>
            <a:r>
              <a:rPr lang="en-US" sz="800" b="false">
                <a:solidFill>
                  <a:srgbClr val="555555"/>
                </a:solidFill>
                <a:latin typeface="Gotham Book"/>
              </a:rPr>
              <a:t>100</a:t>
            </a:r>
          </a:p>
        </p:txBody>
      </p:sp>
      <p:graphicFrame>
        <p:nvGraphicFramePr>
          <p:cNvPr name="Table 17" id="18"/>
          <p:cNvGraphicFramePr>
            <a:graphicFrameLocks noGrp="true"/>
          </p:cNvGraphicFramePr>
          <p:nvPr/>
        </p:nvGraphicFramePr>
        <p:xfrm>
          <a:off x="254000" y="3048000"/>
          <a:ext cx="5715000" cy="4191000"/>
        </p:xfrm>
        <a:graphic>
          <a:graphicData uri="http://schemas.openxmlformats.org/drawingml/2006/table">
            <a:tbl>
              <a:tblPr/>
              <a:tblGrid>
                <a:gridCol w="3810000"/>
                <a:gridCol w="1905000"/>
              </a:tblGrid>
              <a:tr h="381000">
                <a:tc>
                  <a:txBody>
                    <a:bodyPr anchor="t" rtlCol="false"/>
                    <a:lstStyle/>
                    <a:p>
                      <a:r>
                        <a:rPr lang="en-US" sz="1000" b="true">
                          <a:solidFill>
                            <a:srgbClr val="FFFFFF"/>
                          </a:solidFill>
                          <a:latin typeface="Gotham Book"/>
                        </a:rPr>
                        <a:t>Code Alerts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/>
                      <a:r>
                        <a:rPr lang="en-US" sz="800" b="true">
                          <a:solidFill>
                            <a:srgbClr val="FFFFFF"/>
                          </a:solidFill>
                          <a:latin typeface="Gotham Book"/>
                        </a:rPr>
                        <a:t>Frequency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04040"/>
                    </a:solidFill>
                  </a:tcPr>
                </a:tc>
              </a:tr>
              <a:tr h="381000">
                <a:tc>
                  <a:txBody>
                    <a:bodyPr anchor="t" rtlCol="false"/>
                    <a:lstStyle/>
                    <a:p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Attribute, classes and methods should follow a naming convention.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20.1 %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</a:tr>
              <a:tr h="381000">
                <a:tc>
                  <a:txBody>
                    <a:bodyPr anchor="t" rtlCol="false"/>
                    <a:lstStyle/>
                    <a:p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Ensure the code contains enough block of comments.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17.63 %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381000">
                <a:tc>
                  <a:txBody>
                    <a:bodyPr anchor="t" rtlCol="false"/>
                    <a:lstStyle/>
                    <a:p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Code indentation, line, and character encoding formats should be consistent.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12.68 %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</a:tr>
              <a:tr h="381000">
                <a:tc>
                  <a:txBody>
                    <a:bodyPr anchor="t" rtlCol="false"/>
                    <a:lstStyle/>
                    <a:p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The code contains too many uses of ternary operator.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2.61 %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381000">
                <a:tc>
                  <a:txBody>
                    <a:bodyPr anchor="t" rtlCol="false"/>
                    <a:lstStyle/>
                    <a:p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Method parameters should have their description tag.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14.8 %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</a:tr>
              <a:tr h="381000">
                <a:tc gridSpan="2">
                  <a:txBody>
                    <a:bodyPr anchor="t" rtlCol="false"/>
                    <a:lstStyle/>
                    <a:p>
                      <a:r>
                        <a:rPr lang="en-US" sz="1000"/>
                        <a:t>Find more on </a:t>
                      </a:r>
                      <a:r>
                        <a:rPr lang="en-US" sz="1000" b="true">
                          <a:solidFill>
                            <a:srgbClr val="FFFFFF"/>
                          </a:solidFill>
                          <a:latin typeface="Gotham Book"/>
                          <a:hlinkClick r:id="rId3" tooltip="https://rpa.casthighlight.com//#Explore/Applications/53457"/>
                        </a:rPr>
                        <a:t>casthighlight.com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hMerge="true">
                  <a:txBody>
                    <a:bodyPr anchor="t" rtlCol="false"/>
                    <a:lstStyle/>
                    <a:p>
                      <a:pPr algn="ctr"/>
                      <a:r>
                        <a:rPr lang="en-US" sz="1000"/>
                        <a:t/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name="Table 18" id="19"/>
          <p:cNvGraphicFramePr>
            <a:graphicFrameLocks noGrp="true"/>
          </p:cNvGraphicFramePr>
          <p:nvPr/>
        </p:nvGraphicFramePr>
        <p:xfrm>
          <a:off x="6223000" y="3048000"/>
          <a:ext cx="5715000" cy="8001000"/>
        </p:xfrm>
        <a:graphic>
          <a:graphicData uri="http://schemas.openxmlformats.org/drawingml/2006/table">
            <a:tbl>
              <a:tblPr/>
              <a:tblGrid>
                <a:gridCol w="3810000"/>
                <a:gridCol w="1905000"/>
              </a:tblGrid>
              <a:tr h="381000">
                <a:tc>
                  <a:txBody>
                    <a:bodyPr anchor="t" rtlCol="false"/>
                    <a:lstStyle/>
                    <a:p>
                      <a:r>
                        <a:rPr lang="en-US" sz="1000" b="true">
                          <a:solidFill>
                            <a:srgbClr val="FFFFFF"/>
                          </a:solidFill>
                          <a:latin typeface="Gotham Book"/>
                        </a:rPr>
                        <a:t>Riskiest Files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/>
                      <a:r>
                        <a:rPr lang="en-US" sz="800" b="true">
                          <a:solidFill>
                            <a:srgbClr val="FFFFFF"/>
                          </a:solidFill>
                          <a:latin typeface="Gotham Book"/>
                        </a:rPr>
                        <a:t>Code Size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04040"/>
                    </a:solidFill>
                  </a:tcPr>
                </a:tc>
              </a:tr>
              <a:tr h="381000">
                <a:tc>
                  <a:txBody>
                    <a:bodyPr anchor="t" rtlCol="false"/>
                    <a:lstStyle/>
                    <a:p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FRSIES_COMUN-master\FrsiesAppLibsComun\src\main\java\com\isb\admision\web\helper\ClienteHelper.java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2 k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</a:tr>
              <a:tr h="381000">
                <a:tc>
                  <a:txBody>
                    <a:bodyPr anchor="t" rtlCol="false"/>
                    <a:lstStyle/>
                    <a:p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FRSIES_COMUN-master\FrsiesAppLibsComun\src\main\java\com\isb\admision\web\helper\PropuestaHelper.java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900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381000">
                <a:tc>
                  <a:txBody>
                    <a:bodyPr anchor="t" rtlCol="false"/>
                    <a:lstStyle/>
                    <a:p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FRSIES_COMUN-master\FrsiesAppLibsComun\src\main\java\com\isb\admision\web\helper\OpHelper.java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928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</a:tr>
              <a:tr h="381000">
                <a:tc>
                  <a:txBody>
                    <a:bodyPr anchor="t" rtlCol="false"/>
                    <a:lstStyle/>
                    <a:p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FRSIES_COMUN-master\FrsiesAppLibsComun\src\main\java\com\isb\admision\web\beans\UrlOp.java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754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381000">
                <a:tc>
                  <a:txBody>
                    <a:bodyPr anchor="t" rtlCol="false"/>
                    <a:lstStyle/>
                    <a:p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FRSIES_COMUN-master\FrsiesAppLibsComun\src\main\java\com\isb\admision\web\helper\FormalizacionFICOAppHelper.java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383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</a:tr>
              <a:tr h="381000">
                <a:tc gridSpan="2">
                  <a:txBody>
                    <a:bodyPr anchor="t" rtlCol="false"/>
                    <a:lstStyle/>
                    <a:p>
                      <a:r>
                        <a:rPr lang="en-US" sz="1000"/>
                        <a:t>Find more on </a:t>
                      </a:r>
                      <a:r>
                        <a:rPr lang="en-US" sz="1000" b="true">
                          <a:solidFill>
                            <a:srgbClr val="FFFFFF"/>
                          </a:solidFill>
                          <a:latin typeface="Gotham Book"/>
                          <a:hlinkClick r:id="rId4" tooltip="https://rpa.casthighlight.com//#Explore/Applications/53457"/>
                        </a:rPr>
                        <a:t>casthighlight.com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hMerge="true">
                  <a:txBody>
                    <a:bodyPr anchor="t" rtlCol="false"/>
                    <a:lstStyle/>
                    <a:p>
                      <a:pPr algn="ctr"/>
                      <a:r>
                        <a:rPr lang="en-US" sz="1000"/>
                        <a:t/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1" id="2"/>
          <p:cNvSpPr txBox="true"/>
          <p:nvPr/>
        </p:nvSpPr>
        <p:spPr>
          <a:xfrm>
            <a:off x="0" y="6654800"/>
            <a:ext cx="2540000" cy="317500"/>
          </a:xfrm>
          <a:prstGeom prst="rect">
            <a:avLst/>
          </a:prstGeom>
        </p:spPr>
        <p:txBody>
          <a:bodyPr anchor="t" rtlCol="false"/>
          <a:lstStyle/>
          <a:p>
            <a:r>
              <a:rPr lang="en-US" sz="900" b="false">
                <a:solidFill>
                  <a:srgbClr val="7F7F7F"/>
                </a:solidFill>
                <a:latin typeface="Gotham Book"/>
              </a:rPr>
              <a:t>2020</a:t>
            </a:r>
            <a:r>
              <a:rPr lang="en-US" sz="900" b="false">
                <a:solidFill>
                  <a:srgbClr val="7F7F7F"/>
                </a:solidFill>
                <a:latin typeface="Gotham Book"/>
              </a:rPr>
              <a:t> © CAST. All rights reserved.</a:t>
            </a:r>
          </a:p>
        </p:txBody>
      </p:sp>
      <p:sp>
        <p:nvSpPr>
          <p:cNvPr name="AutoShape 2" id="3">
            <a:hlinkClick r:id="rId2" action="ppaction://hlinksldjump"/>
          </p:cNvPr>
          <p:cNvSpPr/>
          <p:nvPr/>
        </p:nvSpPr>
        <p:spPr>
          <a:xfrm>
            <a:off x="11658600" y="6413500"/>
            <a:ext cx="406400" cy="406400"/>
          </a:xfrm>
          <a:prstGeom prst="actionButtonHome">
            <a:avLst/>
          </a:prstGeom>
          <a:ln w="12700">
            <a:solidFill>
              <a:srgbClr val="E4E4E4"/>
            </a:solidFill>
          </a:ln>
        </p:spPr>
      </p:sp>
      <p:sp>
        <p:nvSpPr>
          <p:cNvPr name="AutoShape 3" id="4"/>
          <p:cNvSpPr/>
          <p:nvPr/>
        </p:nvSpPr>
        <p:spPr>
          <a:xfrm>
            <a:off x="0" y="508000"/>
            <a:ext cx="12192000" cy="990600"/>
          </a:xfrm>
          <a:prstGeom prst="rect">
            <a:avLst/>
          </a:prstGeom>
          <a:solidFill>
            <a:srgbClr val="F2F2F2"/>
          </a:solidFill>
        </p:spPr>
      </p:sp>
      <p:sp>
        <p:nvSpPr>
          <p:cNvPr name="TextBox 4" id="5"/>
          <p:cNvSpPr txBox="true"/>
          <p:nvPr/>
        </p:nvSpPr>
        <p:spPr>
          <a:xfrm>
            <a:off x="203200" y="508000"/>
            <a:ext cx="584200" cy="990600"/>
          </a:xfrm>
          <a:prstGeom prst="rect">
            <a:avLst/>
          </a:prstGeom>
        </p:spPr>
        <p:txBody>
          <a:bodyPr anchor="ctr" rtlCol="false"/>
          <a:lstStyle/>
          <a:p>
            <a:r>
              <a:rPr lang="en-US" sz="3600" b="false">
                <a:solidFill>
                  <a:srgbClr val="404040"/>
                </a:solidFill>
                <a:latin typeface="Font Awesome 5 Free Solid"/>
              </a:rPr>
              <a:t></a:t>
            </a:r>
          </a:p>
        </p:txBody>
      </p:sp>
      <p:sp>
        <p:nvSpPr>
          <p:cNvPr name="TextBox 5" id="6"/>
          <p:cNvSpPr txBox="true"/>
          <p:nvPr/>
        </p:nvSpPr>
        <p:spPr>
          <a:xfrm>
            <a:off x="889000" y="508000"/>
            <a:ext cx="10922000" cy="990600"/>
          </a:xfrm>
          <a:prstGeom prst="rect">
            <a:avLst/>
          </a:prstGeom>
        </p:spPr>
        <p:txBody>
          <a:bodyPr anchor="ctr" rtlCol="false"/>
          <a:lstStyle/>
          <a:p>
            <a:r>
              <a:rPr lang="en-US" sz="2400" b="true">
                <a:solidFill>
                  <a:srgbClr val="404040"/>
                </a:solidFill>
                <a:latin typeface="Gotham Book"/>
              </a:rPr>
              <a:t>Admision</a:t>
            </a:r>
            <a:br>
              <a:rPr lang="en-US" sz="2400" b="true">
                <a:solidFill>
                  <a:srgbClr val="404040"/>
                </a:solidFill>
                <a:latin typeface="Gotham Book"/>
              </a:rPr>
            </a:br>
            <a:r>
              <a:rPr lang="en-US" sz="1800" b="false">
                <a:solidFill>
                  <a:srgbClr val="404040"/>
                </a:solidFill>
                <a:latin typeface="Gotham Book"/>
              </a:rPr>
              <a:t>Code Alerts - Ksh</a:t>
            </a:r>
          </a:p>
        </p:txBody>
      </p:sp>
      <p:sp>
        <p:nvSpPr>
          <p:cNvPr name="TextBox 6" id="7"/>
          <p:cNvSpPr txBox="true"/>
          <p:nvPr/>
        </p:nvSpPr>
        <p:spPr>
          <a:xfrm>
            <a:off x="254000" y="1778000"/>
            <a:ext cx="2032000" cy="952500"/>
          </a:xfrm>
          <a:prstGeom prst="rect">
            <a:avLst/>
          </a:prstGeom>
          <a:solidFill>
            <a:srgbClr val="19B698"/>
          </a:solidFill>
          <a:ln cap="rnd" w="50800">
            <a:solidFill>
              <a:srgbClr val="19B698"/>
            </a:solidFill>
          </a:ln>
        </p:spPr>
        <p:txBody>
          <a:bodyPr anchor="ctr" rtlCol="false"/>
          <a:lstStyle/>
          <a:p>
            <a:pPr algn="ctr"/>
            <a:r>
              <a:rPr lang="en-US" sz="1400" b="false">
                <a:solidFill>
                  <a:srgbClr val="FFFFFF"/>
                </a:solidFill>
                <a:latin typeface="Gotham Bold"/>
              </a:rPr>
              <a:t>Software Agility</a:t>
            </a:r>
            <a:br>
              <a:rPr lang="en-US" sz="1400" b="false">
                <a:solidFill>
                  <a:srgbClr val="FFFFFF"/>
                </a:solidFill>
                <a:latin typeface="Gotham Bold"/>
              </a:rPr>
            </a:br>
            <a:r>
              <a:rPr lang="en-US" sz="3000" b="false">
                <a:solidFill>
                  <a:srgbClr val="FFFFFF"/>
                </a:solidFill>
                <a:latin typeface="Gotham Book"/>
              </a:rPr>
              <a:t>82.4</a:t>
            </a:r>
          </a:p>
        </p:txBody>
      </p:sp>
      <p:sp>
        <p:nvSpPr>
          <p:cNvPr name="AutoShape 7" id="8"/>
          <p:cNvSpPr/>
          <p:nvPr/>
        </p:nvSpPr>
        <p:spPr>
          <a:xfrm>
            <a:off x="2540000" y="2032000"/>
            <a:ext cx="4572000" cy="381000"/>
          </a:xfrm>
          <a:prstGeom prst="rect">
            <a:avLst/>
          </a:prstGeom>
          <a:solidFill>
            <a:srgbClr val="19B698"/>
          </a:solidFill>
        </p:spPr>
      </p:sp>
      <p:sp>
        <p:nvSpPr>
          <p:cNvPr name="AutoShape 8" id="9"/>
          <p:cNvSpPr/>
          <p:nvPr/>
        </p:nvSpPr>
        <p:spPr>
          <a:xfrm>
            <a:off x="7200900" y="2032000"/>
            <a:ext cx="4572000" cy="381000"/>
          </a:xfrm>
          <a:prstGeom prst="rect">
            <a:avLst/>
          </a:prstGeom>
          <a:solidFill>
            <a:srgbClr val="F8F8F8"/>
          </a:solidFill>
        </p:spPr>
      </p:sp>
      <p:sp>
        <p:nvSpPr>
          <p:cNvPr name="TextBox 9" id="10"/>
          <p:cNvSpPr txBox="true"/>
          <p:nvPr/>
        </p:nvSpPr>
        <p:spPr>
          <a:xfrm>
            <a:off x="2451100" y="2438400"/>
            <a:ext cx="2286000" cy="63500"/>
          </a:xfrm>
          <a:prstGeom prst="rect">
            <a:avLst/>
          </a:prstGeom>
        </p:spPr>
        <p:txBody>
          <a:bodyPr anchor="ctr" rtlCol="false"/>
          <a:lstStyle/>
          <a:p>
            <a:r>
              <a:rPr lang="en-US" sz="800" b="false">
                <a:solidFill>
                  <a:srgbClr val="555555"/>
                </a:solidFill>
                <a:latin typeface="Gotham Book"/>
              </a:rPr>
              <a:t>100</a:t>
            </a:r>
          </a:p>
        </p:txBody>
      </p:sp>
      <p:sp>
        <p:nvSpPr>
          <p:cNvPr name="TextBox 10" id="11"/>
          <p:cNvSpPr txBox="true"/>
          <p:nvPr/>
        </p:nvSpPr>
        <p:spPr>
          <a:xfrm>
            <a:off x="4737100" y="2438400"/>
            <a:ext cx="2286000" cy="63500"/>
          </a:xfrm>
          <a:prstGeom prst="rect">
            <a:avLst/>
          </a:prstGeom>
        </p:spPr>
        <p:txBody>
          <a:bodyPr anchor="ctr" rtlCol="false"/>
          <a:lstStyle/>
          <a:p>
            <a:r>
              <a:rPr lang="en-US" sz="800" b="false">
                <a:solidFill>
                  <a:srgbClr val="555555"/>
                </a:solidFill>
                <a:latin typeface="Gotham Book"/>
              </a:rPr>
              <a:t>50</a:t>
            </a:r>
          </a:p>
        </p:txBody>
      </p:sp>
      <p:sp>
        <p:nvSpPr>
          <p:cNvPr name="TextBox 11" id="12"/>
          <p:cNvSpPr txBox="true"/>
          <p:nvPr/>
        </p:nvSpPr>
        <p:spPr>
          <a:xfrm>
            <a:off x="7023100" y="2438400"/>
            <a:ext cx="2286000" cy="63500"/>
          </a:xfrm>
          <a:prstGeom prst="rect">
            <a:avLst/>
          </a:prstGeom>
        </p:spPr>
        <p:txBody>
          <a:bodyPr anchor="ctr" rtlCol="false"/>
          <a:lstStyle/>
          <a:p>
            <a:r>
              <a:rPr lang="en-US" sz="800" b="false">
                <a:solidFill>
                  <a:srgbClr val="555555"/>
                </a:solidFill>
                <a:latin typeface="Gotham Book"/>
              </a:rPr>
              <a:t>0</a:t>
            </a:r>
          </a:p>
        </p:txBody>
      </p:sp>
      <p:sp>
        <p:nvSpPr>
          <p:cNvPr name="TextBox 12" id="13"/>
          <p:cNvSpPr txBox="true"/>
          <p:nvPr/>
        </p:nvSpPr>
        <p:spPr>
          <a:xfrm>
            <a:off x="9309100" y="2438400"/>
            <a:ext cx="2286000" cy="63500"/>
          </a:xfrm>
          <a:prstGeom prst="rect">
            <a:avLst/>
          </a:prstGeom>
        </p:spPr>
        <p:txBody>
          <a:bodyPr anchor="ctr" rtlCol="false"/>
          <a:lstStyle/>
          <a:p>
            <a:r>
              <a:rPr lang="en-US" sz="800" b="false">
                <a:solidFill>
                  <a:srgbClr val="555555"/>
                </a:solidFill>
                <a:latin typeface="Gotham Book"/>
              </a:rPr>
              <a:t>50</a:t>
            </a:r>
          </a:p>
        </p:txBody>
      </p:sp>
      <p:sp>
        <p:nvSpPr>
          <p:cNvPr name="TextBox 13" id="14"/>
          <p:cNvSpPr txBox="true"/>
          <p:nvPr/>
        </p:nvSpPr>
        <p:spPr>
          <a:xfrm>
            <a:off x="11595100" y="2438400"/>
            <a:ext cx="2286000" cy="63500"/>
          </a:xfrm>
          <a:prstGeom prst="rect">
            <a:avLst/>
          </a:prstGeom>
        </p:spPr>
        <p:txBody>
          <a:bodyPr anchor="ctr" rtlCol="false"/>
          <a:lstStyle/>
          <a:p>
            <a:r>
              <a:rPr lang="en-US" sz="800" b="false">
                <a:solidFill>
                  <a:srgbClr val="555555"/>
                </a:solidFill>
                <a:latin typeface="Gotham Book"/>
              </a:rPr>
              <a:t>100</a:t>
            </a:r>
          </a:p>
        </p:txBody>
      </p:sp>
      <p:graphicFrame>
        <p:nvGraphicFramePr>
          <p:cNvPr name="Table 14" id="15"/>
          <p:cNvGraphicFramePr>
            <a:graphicFrameLocks noGrp="true"/>
          </p:cNvGraphicFramePr>
          <p:nvPr/>
        </p:nvGraphicFramePr>
        <p:xfrm>
          <a:off x="254000" y="3048000"/>
          <a:ext cx="5715000" cy="1524000"/>
        </p:xfrm>
        <a:graphic>
          <a:graphicData uri="http://schemas.openxmlformats.org/drawingml/2006/table">
            <a:tbl>
              <a:tblPr/>
              <a:tblGrid>
                <a:gridCol w="3810000"/>
                <a:gridCol w="1905000"/>
              </a:tblGrid>
              <a:tr h="381000">
                <a:tc>
                  <a:txBody>
                    <a:bodyPr anchor="t" rtlCol="false"/>
                    <a:lstStyle/>
                    <a:p>
                      <a:r>
                        <a:rPr lang="en-US" sz="1000" b="true">
                          <a:solidFill>
                            <a:srgbClr val="FFFFFF"/>
                          </a:solidFill>
                          <a:latin typeface="Gotham Book"/>
                        </a:rPr>
                        <a:t>Code Alerts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/>
                      <a:r>
                        <a:rPr lang="en-US" sz="800" b="true">
                          <a:solidFill>
                            <a:srgbClr val="FFFFFF"/>
                          </a:solidFill>
                          <a:latin typeface="Gotham Book"/>
                        </a:rPr>
                        <a:t>Frequency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04040"/>
                    </a:solidFill>
                  </a:tcPr>
                </a:tc>
              </a:tr>
              <a:tr h="381000">
                <a:tc>
                  <a:txBody>
                    <a:bodyPr anchor="t" rtlCol="false"/>
                    <a:lstStyle/>
                    <a:p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The code contains too many local variables with a bad name.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54.55 %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</a:tr>
              <a:tr h="381000">
                <a:tc>
                  <a:txBody>
                    <a:bodyPr anchor="t" rtlCol="false"/>
                    <a:lstStyle/>
                    <a:p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The code has a low code/comment interleaving rate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27.27 %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381000">
                <a:tc>
                  <a:txBody>
                    <a:bodyPr anchor="t" rtlCol="false"/>
                    <a:lstStyle/>
                    <a:p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The code contains too many variable with a short name.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18.18 %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</a:tr>
            </a:tbl>
          </a:graphicData>
        </a:graphic>
      </p:graphicFrame>
      <p:graphicFrame>
        <p:nvGraphicFramePr>
          <p:cNvPr name="Table 15" id="16"/>
          <p:cNvGraphicFramePr>
            <a:graphicFrameLocks noGrp="true"/>
          </p:cNvGraphicFramePr>
          <p:nvPr/>
        </p:nvGraphicFramePr>
        <p:xfrm>
          <a:off x="6223000" y="3048000"/>
          <a:ext cx="5715000" cy="1143000"/>
        </p:xfrm>
        <a:graphic>
          <a:graphicData uri="http://schemas.openxmlformats.org/drawingml/2006/table">
            <a:tbl>
              <a:tblPr/>
              <a:tblGrid>
                <a:gridCol w="3810000"/>
                <a:gridCol w="1905000"/>
              </a:tblGrid>
              <a:tr h="381000">
                <a:tc>
                  <a:txBody>
                    <a:bodyPr anchor="t" rtlCol="false"/>
                    <a:lstStyle/>
                    <a:p>
                      <a:r>
                        <a:rPr lang="en-US" sz="1000" b="true">
                          <a:solidFill>
                            <a:srgbClr val="FFFFFF"/>
                          </a:solidFill>
                          <a:latin typeface="Gotham Book"/>
                        </a:rPr>
                        <a:t>Riskiest Files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/>
                      <a:r>
                        <a:rPr lang="en-US" sz="800" b="true">
                          <a:solidFill>
                            <a:srgbClr val="FFFFFF"/>
                          </a:solidFill>
                          <a:latin typeface="Gotham Book"/>
                        </a:rPr>
                        <a:t>Code Size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04040"/>
                    </a:solidFill>
                  </a:tcPr>
                </a:tc>
              </a:tr>
              <a:tr h="381000">
                <a:tc>
                  <a:txBody>
                    <a:bodyPr anchor="t" rtlCol="false"/>
                    <a:lstStyle/>
                    <a:p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SDGDRD_SGREBTCH_JAV-master\src\test\resources\batch-sgrebtch.sh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23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</a:tr>
              <a:tr h="381000">
                <a:tc>
                  <a:txBody>
                    <a:bodyPr anchor="t" rtlCol="false"/>
                    <a:lstStyle/>
                    <a:p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SDGDRD_SGREBTCH_JAV-master\src\main\resources\batch-sgrebtch.cfg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9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1" id="2"/>
          <p:cNvSpPr txBox="true"/>
          <p:nvPr/>
        </p:nvSpPr>
        <p:spPr>
          <a:xfrm>
            <a:off x="0" y="6654800"/>
            <a:ext cx="2540000" cy="317500"/>
          </a:xfrm>
          <a:prstGeom prst="rect">
            <a:avLst/>
          </a:prstGeom>
        </p:spPr>
        <p:txBody>
          <a:bodyPr anchor="t" rtlCol="false"/>
          <a:lstStyle/>
          <a:p>
            <a:r>
              <a:rPr lang="en-US" sz="900" b="false">
                <a:solidFill>
                  <a:srgbClr val="7F7F7F"/>
                </a:solidFill>
                <a:latin typeface="Gotham Book"/>
              </a:rPr>
              <a:t>2020</a:t>
            </a:r>
            <a:r>
              <a:rPr lang="en-US" sz="900" b="false">
                <a:solidFill>
                  <a:srgbClr val="7F7F7F"/>
                </a:solidFill>
                <a:latin typeface="Gotham Book"/>
              </a:rPr>
              <a:t> © CAST. All rights reserved.</a:t>
            </a:r>
          </a:p>
        </p:txBody>
      </p:sp>
      <p:sp>
        <p:nvSpPr>
          <p:cNvPr name="AutoShape 2" id="3">
            <a:hlinkClick r:id="rId2" action="ppaction://hlinksldjump"/>
          </p:cNvPr>
          <p:cNvSpPr/>
          <p:nvPr/>
        </p:nvSpPr>
        <p:spPr>
          <a:xfrm>
            <a:off x="11658600" y="6413500"/>
            <a:ext cx="406400" cy="406400"/>
          </a:xfrm>
          <a:prstGeom prst="actionButtonHome">
            <a:avLst/>
          </a:prstGeom>
          <a:ln w="12700">
            <a:solidFill>
              <a:srgbClr val="E4E4E4"/>
            </a:solidFill>
          </a:ln>
        </p:spPr>
      </p:sp>
      <p:sp>
        <p:nvSpPr>
          <p:cNvPr name="AutoShape 3" id="4"/>
          <p:cNvSpPr/>
          <p:nvPr/>
        </p:nvSpPr>
        <p:spPr>
          <a:xfrm>
            <a:off x="0" y="508000"/>
            <a:ext cx="12192000" cy="990600"/>
          </a:xfrm>
          <a:prstGeom prst="rect">
            <a:avLst/>
          </a:prstGeom>
          <a:solidFill>
            <a:srgbClr val="F2F2F2"/>
          </a:solidFill>
        </p:spPr>
      </p:sp>
      <p:sp>
        <p:nvSpPr>
          <p:cNvPr name="TextBox 4" id="5"/>
          <p:cNvSpPr txBox="true"/>
          <p:nvPr/>
        </p:nvSpPr>
        <p:spPr>
          <a:xfrm>
            <a:off x="203200" y="508000"/>
            <a:ext cx="584200" cy="990600"/>
          </a:xfrm>
          <a:prstGeom prst="rect">
            <a:avLst/>
          </a:prstGeom>
        </p:spPr>
        <p:txBody>
          <a:bodyPr anchor="ctr" rtlCol="false"/>
          <a:lstStyle/>
          <a:p>
            <a:r>
              <a:rPr lang="en-US" sz="3600" b="false">
                <a:solidFill>
                  <a:srgbClr val="404040"/>
                </a:solidFill>
                <a:latin typeface="Font Awesome 5 Free Solid"/>
              </a:rPr>
              <a:t></a:t>
            </a:r>
          </a:p>
        </p:txBody>
      </p:sp>
      <p:sp>
        <p:nvSpPr>
          <p:cNvPr name="TextBox 5" id="6"/>
          <p:cNvSpPr txBox="true"/>
          <p:nvPr/>
        </p:nvSpPr>
        <p:spPr>
          <a:xfrm>
            <a:off x="889000" y="508000"/>
            <a:ext cx="10922000" cy="990600"/>
          </a:xfrm>
          <a:prstGeom prst="rect">
            <a:avLst/>
          </a:prstGeom>
        </p:spPr>
        <p:txBody>
          <a:bodyPr anchor="ctr" rtlCol="false"/>
          <a:lstStyle/>
          <a:p>
            <a:r>
              <a:rPr lang="en-US" sz="2400" b="true">
                <a:solidFill>
                  <a:srgbClr val="404040"/>
                </a:solidFill>
                <a:latin typeface="Gotham Book"/>
              </a:rPr>
              <a:t>Admision</a:t>
            </a:r>
            <a:br>
              <a:rPr lang="en-US" sz="2400" b="true">
                <a:solidFill>
                  <a:srgbClr val="404040"/>
                </a:solidFill>
                <a:latin typeface="Gotham Book"/>
              </a:rPr>
            </a:br>
            <a:r>
              <a:rPr lang="en-US" sz="1800" b="false">
                <a:solidFill>
                  <a:srgbClr val="404040"/>
                </a:solidFill>
                <a:latin typeface="Gotham Book"/>
              </a:rPr>
              <a:t>Code Alerts - JSP</a:t>
            </a:r>
          </a:p>
        </p:txBody>
      </p:sp>
      <p:sp>
        <p:nvSpPr>
          <p:cNvPr name="TextBox 6" id="7"/>
          <p:cNvSpPr txBox="true"/>
          <p:nvPr/>
        </p:nvSpPr>
        <p:spPr>
          <a:xfrm>
            <a:off x="254000" y="1778000"/>
            <a:ext cx="2032000" cy="952500"/>
          </a:xfrm>
          <a:prstGeom prst="rect">
            <a:avLst/>
          </a:prstGeom>
          <a:solidFill>
            <a:srgbClr val="19B698"/>
          </a:solidFill>
          <a:ln cap="rnd" w="50800">
            <a:solidFill>
              <a:srgbClr val="19B698"/>
            </a:solidFill>
          </a:ln>
        </p:spPr>
        <p:txBody>
          <a:bodyPr anchor="ctr" rtlCol="false"/>
          <a:lstStyle/>
          <a:p>
            <a:pPr algn="ctr"/>
            <a:r>
              <a:rPr lang="en-US" sz="1400" b="false">
                <a:solidFill>
                  <a:srgbClr val="FFFFFF"/>
                </a:solidFill>
                <a:latin typeface="Gotham Bold"/>
              </a:rPr>
              <a:t>Software Agility</a:t>
            </a:r>
            <a:br>
              <a:rPr lang="en-US" sz="1400" b="false">
                <a:solidFill>
                  <a:srgbClr val="FFFFFF"/>
                </a:solidFill>
                <a:latin typeface="Gotham Bold"/>
              </a:rPr>
            </a:br>
            <a:r>
              <a:rPr lang="en-US" sz="3000" b="false">
                <a:solidFill>
                  <a:srgbClr val="FFFFFF"/>
                </a:solidFill>
                <a:latin typeface="Gotham Book"/>
              </a:rPr>
              <a:t>94</a:t>
            </a:r>
          </a:p>
        </p:txBody>
      </p:sp>
      <p:sp>
        <p:nvSpPr>
          <p:cNvPr name="AutoShape 7" id="8"/>
          <p:cNvSpPr/>
          <p:nvPr/>
        </p:nvSpPr>
        <p:spPr>
          <a:xfrm>
            <a:off x="2540000" y="2032000"/>
            <a:ext cx="4572000" cy="381000"/>
          </a:xfrm>
          <a:prstGeom prst="rect">
            <a:avLst/>
          </a:prstGeom>
          <a:solidFill>
            <a:srgbClr val="19B698"/>
          </a:solidFill>
        </p:spPr>
      </p:sp>
      <p:sp>
        <p:nvSpPr>
          <p:cNvPr name="AutoShape 8" id="9"/>
          <p:cNvSpPr/>
          <p:nvPr/>
        </p:nvSpPr>
        <p:spPr>
          <a:xfrm>
            <a:off x="7200900" y="2032000"/>
            <a:ext cx="4572000" cy="381000"/>
          </a:xfrm>
          <a:prstGeom prst="rect">
            <a:avLst/>
          </a:prstGeom>
          <a:solidFill>
            <a:srgbClr val="F8F8F8"/>
          </a:solidFill>
        </p:spPr>
      </p:sp>
      <p:sp>
        <p:nvSpPr>
          <p:cNvPr name="TextBox 9" id="10"/>
          <p:cNvSpPr txBox="true"/>
          <p:nvPr/>
        </p:nvSpPr>
        <p:spPr>
          <a:xfrm>
            <a:off x="2451100" y="2438400"/>
            <a:ext cx="2286000" cy="63500"/>
          </a:xfrm>
          <a:prstGeom prst="rect">
            <a:avLst/>
          </a:prstGeom>
        </p:spPr>
        <p:txBody>
          <a:bodyPr anchor="ctr" rtlCol="false"/>
          <a:lstStyle/>
          <a:p>
            <a:r>
              <a:rPr lang="en-US" sz="800" b="false">
                <a:solidFill>
                  <a:srgbClr val="555555"/>
                </a:solidFill>
                <a:latin typeface="Gotham Book"/>
              </a:rPr>
              <a:t>100</a:t>
            </a:r>
          </a:p>
        </p:txBody>
      </p:sp>
      <p:sp>
        <p:nvSpPr>
          <p:cNvPr name="TextBox 10" id="11"/>
          <p:cNvSpPr txBox="true"/>
          <p:nvPr/>
        </p:nvSpPr>
        <p:spPr>
          <a:xfrm>
            <a:off x="4737100" y="2438400"/>
            <a:ext cx="2286000" cy="63500"/>
          </a:xfrm>
          <a:prstGeom prst="rect">
            <a:avLst/>
          </a:prstGeom>
        </p:spPr>
        <p:txBody>
          <a:bodyPr anchor="ctr" rtlCol="false"/>
          <a:lstStyle/>
          <a:p>
            <a:r>
              <a:rPr lang="en-US" sz="800" b="false">
                <a:solidFill>
                  <a:srgbClr val="555555"/>
                </a:solidFill>
                <a:latin typeface="Gotham Book"/>
              </a:rPr>
              <a:t>50</a:t>
            </a:r>
          </a:p>
        </p:txBody>
      </p:sp>
      <p:sp>
        <p:nvSpPr>
          <p:cNvPr name="TextBox 11" id="12"/>
          <p:cNvSpPr txBox="true"/>
          <p:nvPr/>
        </p:nvSpPr>
        <p:spPr>
          <a:xfrm>
            <a:off x="7023100" y="2438400"/>
            <a:ext cx="2286000" cy="63500"/>
          </a:xfrm>
          <a:prstGeom prst="rect">
            <a:avLst/>
          </a:prstGeom>
        </p:spPr>
        <p:txBody>
          <a:bodyPr anchor="ctr" rtlCol="false"/>
          <a:lstStyle/>
          <a:p>
            <a:r>
              <a:rPr lang="en-US" sz="800" b="false">
                <a:solidFill>
                  <a:srgbClr val="555555"/>
                </a:solidFill>
                <a:latin typeface="Gotham Book"/>
              </a:rPr>
              <a:t>0</a:t>
            </a:r>
          </a:p>
        </p:txBody>
      </p:sp>
      <p:sp>
        <p:nvSpPr>
          <p:cNvPr name="TextBox 12" id="13"/>
          <p:cNvSpPr txBox="true"/>
          <p:nvPr/>
        </p:nvSpPr>
        <p:spPr>
          <a:xfrm>
            <a:off x="9309100" y="2438400"/>
            <a:ext cx="2286000" cy="63500"/>
          </a:xfrm>
          <a:prstGeom prst="rect">
            <a:avLst/>
          </a:prstGeom>
        </p:spPr>
        <p:txBody>
          <a:bodyPr anchor="ctr" rtlCol="false"/>
          <a:lstStyle/>
          <a:p>
            <a:r>
              <a:rPr lang="en-US" sz="800" b="false">
                <a:solidFill>
                  <a:srgbClr val="555555"/>
                </a:solidFill>
                <a:latin typeface="Gotham Book"/>
              </a:rPr>
              <a:t>50</a:t>
            </a:r>
          </a:p>
        </p:txBody>
      </p:sp>
      <p:sp>
        <p:nvSpPr>
          <p:cNvPr name="TextBox 13" id="14"/>
          <p:cNvSpPr txBox="true"/>
          <p:nvPr/>
        </p:nvSpPr>
        <p:spPr>
          <a:xfrm>
            <a:off x="11595100" y="2438400"/>
            <a:ext cx="2286000" cy="63500"/>
          </a:xfrm>
          <a:prstGeom prst="rect">
            <a:avLst/>
          </a:prstGeom>
        </p:spPr>
        <p:txBody>
          <a:bodyPr anchor="ctr" rtlCol="false"/>
          <a:lstStyle/>
          <a:p>
            <a:r>
              <a:rPr lang="en-US" sz="800" b="false">
                <a:solidFill>
                  <a:srgbClr val="555555"/>
                </a:solidFill>
                <a:latin typeface="Gotham Book"/>
              </a:rPr>
              <a:t>100</a:t>
            </a:r>
          </a:p>
        </p:txBody>
      </p:sp>
      <p:graphicFrame>
        <p:nvGraphicFramePr>
          <p:cNvPr name="Table 14" id="15"/>
          <p:cNvGraphicFramePr>
            <a:graphicFrameLocks noGrp="true"/>
          </p:cNvGraphicFramePr>
          <p:nvPr/>
        </p:nvGraphicFramePr>
        <p:xfrm>
          <a:off x="254000" y="3048000"/>
          <a:ext cx="5715000" cy="762000"/>
        </p:xfrm>
        <a:graphic>
          <a:graphicData uri="http://schemas.openxmlformats.org/drawingml/2006/table">
            <a:tbl>
              <a:tblPr/>
              <a:tblGrid>
                <a:gridCol w="3810000"/>
                <a:gridCol w="1905000"/>
              </a:tblGrid>
              <a:tr h="381000">
                <a:tc>
                  <a:txBody>
                    <a:bodyPr anchor="t" rtlCol="false"/>
                    <a:lstStyle/>
                    <a:p>
                      <a:r>
                        <a:rPr lang="en-US" sz="1000" b="true">
                          <a:solidFill>
                            <a:srgbClr val="FFFFFF"/>
                          </a:solidFill>
                          <a:latin typeface="Gotham Book"/>
                        </a:rPr>
                        <a:t>Code Alerts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/>
                      <a:r>
                        <a:rPr lang="en-US" sz="800" b="true">
                          <a:solidFill>
                            <a:srgbClr val="FFFFFF"/>
                          </a:solidFill>
                          <a:latin typeface="Gotham Book"/>
                        </a:rPr>
                        <a:t>Frequency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04040"/>
                    </a:solidFill>
                  </a:tcPr>
                </a:tc>
              </a:tr>
              <a:tr h="381000">
                <a:tc>
                  <a:txBody>
                    <a:bodyPr anchor="t" rtlCol="false"/>
                    <a:lstStyle/>
                    <a:p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Avoid usage of tabulation for indentation.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100 %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</a:tr>
            </a:tbl>
          </a:graphicData>
        </a:graphic>
      </p:graphicFrame>
      <p:graphicFrame>
        <p:nvGraphicFramePr>
          <p:cNvPr name="Table 15" id="16"/>
          <p:cNvGraphicFramePr>
            <a:graphicFrameLocks noGrp="true"/>
          </p:cNvGraphicFramePr>
          <p:nvPr/>
        </p:nvGraphicFramePr>
        <p:xfrm>
          <a:off x="6223000" y="3048000"/>
          <a:ext cx="5715000" cy="762000"/>
        </p:xfrm>
        <a:graphic>
          <a:graphicData uri="http://schemas.openxmlformats.org/drawingml/2006/table">
            <a:tbl>
              <a:tblPr/>
              <a:tblGrid>
                <a:gridCol w="3810000"/>
                <a:gridCol w="1905000"/>
              </a:tblGrid>
              <a:tr h="381000">
                <a:tc>
                  <a:txBody>
                    <a:bodyPr anchor="t" rtlCol="false"/>
                    <a:lstStyle/>
                    <a:p>
                      <a:r>
                        <a:rPr lang="en-US" sz="1000" b="true">
                          <a:solidFill>
                            <a:srgbClr val="FFFFFF"/>
                          </a:solidFill>
                          <a:latin typeface="Gotham Book"/>
                        </a:rPr>
                        <a:t>Riskiest Files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/>
                      <a:r>
                        <a:rPr lang="en-US" sz="800" b="true">
                          <a:solidFill>
                            <a:srgbClr val="FFFFFF"/>
                          </a:solidFill>
                          <a:latin typeface="Gotham Book"/>
                        </a:rPr>
                        <a:t>Code Size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04040"/>
                    </a:solidFill>
                  </a:tcPr>
                </a:tc>
              </a:tr>
              <a:tr h="381000">
                <a:tc>
                  <a:txBody>
                    <a:bodyPr anchor="t" rtlCol="false"/>
                    <a:lstStyle/>
                    <a:p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FRSIES_MENUPR-master\src\main\webapp\WEB-INF\dispatcher-servlet.xml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4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1" id="2"/>
          <p:cNvSpPr txBox="true"/>
          <p:nvPr/>
        </p:nvSpPr>
        <p:spPr>
          <a:xfrm>
            <a:off x="0" y="6654800"/>
            <a:ext cx="2540000" cy="317500"/>
          </a:xfrm>
          <a:prstGeom prst="rect">
            <a:avLst/>
          </a:prstGeom>
        </p:spPr>
        <p:txBody>
          <a:bodyPr anchor="t" rtlCol="false"/>
          <a:lstStyle/>
          <a:p>
            <a:r>
              <a:rPr lang="en-US" sz="900" b="false">
                <a:solidFill>
                  <a:srgbClr val="7F7F7F"/>
                </a:solidFill>
                <a:latin typeface="Gotham Book"/>
              </a:rPr>
              <a:t>2020</a:t>
            </a:r>
            <a:r>
              <a:rPr lang="en-US" sz="900" b="false">
                <a:solidFill>
                  <a:srgbClr val="7F7F7F"/>
                </a:solidFill>
                <a:latin typeface="Gotham Book"/>
              </a:rPr>
              <a:t> © CAST. All rights reserved.</a:t>
            </a:r>
          </a:p>
        </p:txBody>
      </p:sp>
      <p:sp>
        <p:nvSpPr>
          <p:cNvPr name="AutoShape 2" id="3">
            <a:hlinkClick r:id="rId2" action="ppaction://hlinksldjump"/>
          </p:cNvPr>
          <p:cNvSpPr/>
          <p:nvPr/>
        </p:nvSpPr>
        <p:spPr>
          <a:xfrm>
            <a:off x="11658600" y="6413500"/>
            <a:ext cx="406400" cy="406400"/>
          </a:xfrm>
          <a:prstGeom prst="actionButtonHome">
            <a:avLst/>
          </a:prstGeom>
          <a:ln w="12700">
            <a:solidFill>
              <a:srgbClr val="E4E4E4"/>
            </a:solidFill>
          </a:ln>
        </p:spPr>
      </p:sp>
      <p:sp>
        <p:nvSpPr>
          <p:cNvPr name="AutoShape 3" id="4"/>
          <p:cNvSpPr/>
          <p:nvPr/>
        </p:nvSpPr>
        <p:spPr>
          <a:xfrm>
            <a:off x="0" y="508000"/>
            <a:ext cx="12192000" cy="990600"/>
          </a:xfrm>
          <a:prstGeom prst="rect">
            <a:avLst/>
          </a:prstGeom>
          <a:solidFill>
            <a:srgbClr val="F2F2F2"/>
          </a:solidFill>
        </p:spPr>
      </p:sp>
      <p:sp>
        <p:nvSpPr>
          <p:cNvPr name="TextBox 4" id="5"/>
          <p:cNvSpPr txBox="true"/>
          <p:nvPr/>
        </p:nvSpPr>
        <p:spPr>
          <a:xfrm>
            <a:off x="203200" y="508000"/>
            <a:ext cx="584200" cy="990600"/>
          </a:xfrm>
          <a:prstGeom prst="rect">
            <a:avLst/>
          </a:prstGeom>
        </p:spPr>
        <p:txBody>
          <a:bodyPr anchor="ctr" rtlCol="false"/>
          <a:lstStyle/>
          <a:p>
            <a:r>
              <a:rPr lang="en-US" sz="3600" b="false">
                <a:solidFill>
                  <a:srgbClr val="404040"/>
                </a:solidFill>
                <a:latin typeface="Font Awesome 5 Free Solid"/>
              </a:rPr>
              <a:t></a:t>
            </a:r>
          </a:p>
        </p:txBody>
      </p:sp>
      <p:sp>
        <p:nvSpPr>
          <p:cNvPr name="TextBox 5" id="6"/>
          <p:cNvSpPr txBox="true"/>
          <p:nvPr/>
        </p:nvSpPr>
        <p:spPr>
          <a:xfrm>
            <a:off x="889000" y="508000"/>
            <a:ext cx="10922000" cy="990600"/>
          </a:xfrm>
          <a:prstGeom prst="rect">
            <a:avLst/>
          </a:prstGeom>
        </p:spPr>
        <p:txBody>
          <a:bodyPr anchor="ctr" rtlCol="false"/>
          <a:lstStyle/>
          <a:p>
            <a:r>
              <a:rPr lang="en-US" sz="2400" b="true">
                <a:solidFill>
                  <a:srgbClr val="404040"/>
                </a:solidFill>
                <a:latin typeface="Gotham Book"/>
              </a:rPr>
              <a:t>Admision</a:t>
            </a:r>
            <a:br>
              <a:rPr lang="en-US" sz="2400" b="true">
                <a:solidFill>
                  <a:srgbClr val="404040"/>
                </a:solidFill>
                <a:latin typeface="Gotham Book"/>
              </a:rPr>
            </a:br>
            <a:r>
              <a:rPr lang="en-US" sz="1800" b="false">
                <a:solidFill>
                  <a:srgbClr val="404040"/>
                </a:solidFill>
                <a:latin typeface="Gotham Book"/>
              </a:rPr>
              <a:t>Code Alerts - JavaScript</a:t>
            </a:r>
          </a:p>
        </p:txBody>
      </p:sp>
      <p:sp>
        <p:nvSpPr>
          <p:cNvPr name="TextBox 6" id="7"/>
          <p:cNvSpPr txBox="true"/>
          <p:nvPr/>
        </p:nvSpPr>
        <p:spPr>
          <a:xfrm>
            <a:off x="254000" y="1778000"/>
            <a:ext cx="2032000" cy="952500"/>
          </a:xfrm>
          <a:prstGeom prst="rect">
            <a:avLst/>
          </a:prstGeom>
          <a:solidFill>
            <a:srgbClr val="EA6153"/>
          </a:solidFill>
          <a:ln cap="rnd" w="50800">
            <a:solidFill>
              <a:srgbClr val="EA6153"/>
            </a:solidFill>
          </a:ln>
        </p:spPr>
        <p:txBody>
          <a:bodyPr anchor="ctr" rtlCol="false"/>
          <a:lstStyle/>
          <a:p>
            <a:pPr algn="ctr"/>
            <a:r>
              <a:rPr lang="en-US" sz="1400" b="false">
                <a:solidFill>
                  <a:srgbClr val="FFFFFF"/>
                </a:solidFill>
                <a:latin typeface="Gotham Bold"/>
              </a:rPr>
              <a:t>Software Elegance</a:t>
            </a:r>
            <a:br>
              <a:rPr lang="en-US" sz="1400" b="false">
                <a:solidFill>
                  <a:srgbClr val="FFFFFF"/>
                </a:solidFill>
                <a:latin typeface="Gotham Bold"/>
              </a:rPr>
            </a:br>
            <a:r>
              <a:rPr lang="en-US" sz="3000" b="false">
                <a:solidFill>
                  <a:srgbClr val="FFFFFF"/>
                </a:solidFill>
                <a:latin typeface="Gotham Book"/>
              </a:rPr>
              <a:t>53.7</a:t>
            </a:r>
          </a:p>
        </p:txBody>
      </p:sp>
      <p:sp>
        <p:nvSpPr>
          <p:cNvPr name="AutoShape 7" id="8"/>
          <p:cNvSpPr/>
          <p:nvPr/>
        </p:nvSpPr>
        <p:spPr>
          <a:xfrm>
            <a:off x="2540000" y="2032000"/>
            <a:ext cx="3924300" cy="381000"/>
          </a:xfrm>
          <a:prstGeom prst="rect">
            <a:avLst/>
          </a:prstGeom>
          <a:solidFill>
            <a:srgbClr val="F8F8F8"/>
          </a:solidFill>
        </p:spPr>
      </p:sp>
      <p:sp>
        <p:nvSpPr>
          <p:cNvPr name="AutoShape 8" id="9"/>
          <p:cNvSpPr/>
          <p:nvPr/>
        </p:nvSpPr>
        <p:spPr>
          <a:xfrm>
            <a:off x="6464300" y="2032000"/>
            <a:ext cx="635000" cy="381000"/>
          </a:xfrm>
          <a:prstGeom prst="rect">
            <a:avLst/>
          </a:prstGeom>
          <a:solidFill>
            <a:srgbClr val="19B698"/>
          </a:solidFill>
        </p:spPr>
      </p:sp>
      <p:sp>
        <p:nvSpPr>
          <p:cNvPr name="AutoShape 9" id="10"/>
          <p:cNvSpPr/>
          <p:nvPr/>
        </p:nvSpPr>
        <p:spPr>
          <a:xfrm>
            <a:off x="7188200" y="2032000"/>
            <a:ext cx="1041400" cy="381000"/>
          </a:xfrm>
          <a:prstGeom prst="rect">
            <a:avLst/>
          </a:prstGeom>
          <a:solidFill>
            <a:srgbClr val="FF8A3C"/>
          </a:solidFill>
        </p:spPr>
      </p:sp>
      <p:sp>
        <p:nvSpPr>
          <p:cNvPr name="AutoShape 10" id="11"/>
          <p:cNvSpPr/>
          <p:nvPr/>
        </p:nvSpPr>
        <p:spPr>
          <a:xfrm>
            <a:off x="8267700" y="2032000"/>
            <a:ext cx="2832100" cy="381000"/>
          </a:xfrm>
          <a:prstGeom prst="rect">
            <a:avLst/>
          </a:prstGeom>
          <a:solidFill>
            <a:srgbClr val="EA6153"/>
          </a:solidFill>
        </p:spPr>
      </p:sp>
      <p:sp>
        <p:nvSpPr>
          <p:cNvPr name="AutoShape 11" id="12"/>
          <p:cNvSpPr/>
          <p:nvPr/>
        </p:nvSpPr>
        <p:spPr>
          <a:xfrm>
            <a:off x="11099800" y="2032000"/>
            <a:ext cx="685800" cy="381000"/>
          </a:xfrm>
          <a:prstGeom prst="rect">
            <a:avLst/>
          </a:prstGeom>
          <a:solidFill>
            <a:srgbClr val="F8F8F8"/>
          </a:solidFill>
        </p:spPr>
      </p:sp>
      <p:sp>
        <p:nvSpPr>
          <p:cNvPr name="TextBox 12" id="13"/>
          <p:cNvSpPr txBox="true"/>
          <p:nvPr/>
        </p:nvSpPr>
        <p:spPr>
          <a:xfrm>
            <a:off x="2451100" y="2438400"/>
            <a:ext cx="2286000" cy="63500"/>
          </a:xfrm>
          <a:prstGeom prst="rect">
            <a:avLst/>
          </a:prstGeom>
        </p:spPr>
        <p:txBody>
          <a:bodyPr anchor="ctr" rtlCol="false"/>
          <a:lstStyle/>
          <a:p>
            <a:r>
              <a:rPr lang="en-US" sz="800" b="false">
                <a:solidFill>
                  <a:srgbClr val="555555"/>
                </a:solidFill>
                <a:latin typeface="Gotham Book"/>
              </a:rPr>
              <a:t>100</a:t>
            </a:r>
          </a:p>
        </p:txBody>
      </p:sp>
      <p:sp>
        <p:nvSpPr>
          <p:cNvPr name="TextBox 13" id="14"/>
          <p:cNvSpPr txBox="true"/>
          <p:nvPr/>
        </p:nvSpPr>
        <p:spPr>
          <a:xfrm>
            <a:off x="4737100" y="2438400"/>
            <a:ext cx="2286000" cy="63500"/>
          </a:xfrm>
          <a:prstGeom prst="rect">
            <a:avLst/>
          </a:prstGeom>
        </p:spPr>
        <p:txBody>
          <a:bodyPr anchor="ctr" rtlCol="false"/>
          <a:lstStyle/>
          <a:p>
            <a:r>
              <a:rPr lang="en-US" sz="800" b="false">
                <a:solidFill>
                  <a:srgbClr val="555555"/>
                </a:solidFill>
                <a:latin typeface="Gotham Book"/>
              </a:rPr>
              <a:t>50</a:t>
            </a:r>
          </a:p>
        </p:txBody>
      </p:sp>
      <p:sp>
        <p:nvSpPr>
          <p:cNvPr name="TextBox 14" id="15"/>
          <p:cNvSpPr txBox="true"/>
          <p:nvPr/>
        </p:nvSpPr>
        <p:spPr>
          <a:xfrm>
            <a:off x="7023100" y="2438400"/>
            <a:ext cx="2286000" cy="63500"/>
          </a:xfrm>
          <a:prstGeom prst="rect">
            <a:avLst/>
          </a:prstGeom>
        </p:spPr>
        <p:txBody>
          <a:bodyPr anchor="ctr" rtlCol="false"/>
          <a:lstStyle/>
          <a:p>
            <a:r>
              <a:rPr lang="en-US" sz="800" b="false">
                <a:solidFill>
                  <a:srgbClr val="555555"/>
                </a:solidFill>
                <a:latin typeface="Gotham Book"/>
              </a:rPr>
              <a:t>0</a:t>
            </a:r>
          </a:p>
        </p:txBody>
      </p:sp>
      <p:sp>
        <p:nvSpPr>
          <p:cNvPr name="TextBox 15" id="16"/>
          <p:cNvSpPr txBox="true"/>
          <p:nvPr/>
        </p:nvSpPr>
        <p:spPr>
          <a:xfrm>
            <a:off x="9309100" y="2438400"/>
            <a:ext cx="2286000" cy="63500"/>
          </a:xfrm>
          <a:prstGeom prst="rect">
            <a:avLst/>
          </a:prstGeom>
        </p:spPr>
        <p:txBody>
          <a:bodyPr anchor="ctr" rtlCol="false"/>
          <a:lstStyle/>
          <a:p>
            <a:r>
              <a:rPr lang="en-US" sz="800" b="false">
                <a:solidFill>
                  <a:srgbClr val="555555"/>
                </a:solidFill>
                <a:latin typeface="Gotham Book"/>
              </a:rPr>
              <a:t>50</a:t>
            </a:r>
          </a:p>
        </p:txBody>
      </p:sp>
      <p:sp>
        <p:nvSpPr>
          <p:cNvPr name="TextBox 16" id="17"/>
          <p:cNvSpPr txBox="true"/>
          <p:nvPr/>
        </p:nvSpPr>
        <p:spPr>
          <a:xfrm>
            <a:off x="11595100" y="2438400"/>
            <a:ext cx="2286000" cy="63500"/>
          </a:xfrm>
          <a:prstGeom prst="rect">
            <a:avLst/>
          </a:prstGeom>
        </p:spPr>
        <p:txBody>
          <a:bodyPr anchor="ctr" rtlCol="false"/>
          <a:lstStyle/>
          <a:p>
            <a:r>
              <a:rPr lang="en-US" sz="800" b="false">
                <a:solidFill>
                  <a:srgbClr val="555555"/>
                </a:solidFill>
                <a:latin typeface="Gotham Book"/>
              </a:rPr>
              <a:t>100</a:t>
            </a:r>
          </a:p>
        </p:txBody>
      </p:sp>
      <p:graphicFrame>
        <p:nvGraphicFramePr>
          <p:cNvPr name="Table 17" id="18"/>
          <p:cNvGraphicFramePr>
            <a:graphicFrameLocks noGrp="true"/>
          </p:cNvGraphicFramePr>
          <p:nvPr/>
        </p:nvGraphicFramePr>
        <p:xfrm>
          <a:off x="254000" y="3048000"/>
          <a:ext cx="5715000" cy="2286000"/>
        </p:xfrm>
        <a:graphic>
          <a:graphicData uri="http://schemas.openxmlformats.org/drawingml/2006/table">
            <a:tbl>
              <a:tblPr/>
              <a:tblGrid>
                <a:gridCol w="3810000"/>
                <a:gridCol w="1905000"/>
              </a:tblGrid>
              <a:tr h="381000">
                <a:tc>
                  <a:txBody>
                    <a:bodyPr anchor="t" rtlCol="false"/>
                    <a:lstStyle/>
                    <a:p>
                      <a:r>
                        <a:rPr lang="en-US" sz="1000" b="true">
                          <a:solidFill>
                            <a:srgbClr val="FFFFFF"/>
                          </a:solidFill>
                          <a:latin typeface="Gotham Book"/>
                        </a:rPr>
                        <a:t>Code Alerts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/>
                      <a:r>
                        <a:rPr lang="en-US" sz="800" b="true">
                          <a:solidFill>
                            <a:srgbClr val="FFFFFF"/>
                          </a:solidFill>
                          <a:latin typeface="Gotham Book"/>
                        </a:rPr>
                        <a:t>Frequency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04040"/>
                    </a:solidFill>
                  </a:tcPr>
                </a:tc>
              </a:tr>
              <a:tr h="381000">
                <a:tc>
                  <a:txBody>
                    <a:bodyPr anchor="t" rtlCol="false"/>
                    <a:lstStyle/>
                    <a:p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The code contains too many and too long top level functions. (top level functions are the unit for highlight analysis)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53.31 %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</a:tr>
              <a:tr h="381000">
                <a:tc>
                  <a:txBody>
                    <a:bodyPr anchor="t" rtlCol="false"/>
                    <a:lstStyle/>
                    <a:p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The code contains too many top level functions declaring too many functions in it. The functionalities provided by the code are insufficiently decomposed.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19.83 %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381000">
                <a:tc>
                  <a:txBody>
                    <a:bodyPr anchor="t" rtlCol="false"/>
                    <a:lstStyle/>
                    <a:p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Structural code complexity may be too high.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3.14 %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</a:tr>
              <a:tr h="381000">
                <a:tc>
                  <a:txBody>
                    <a:bodyPr anchor="t" rtlCol="false"/>
                    <a:lstStyle/>
                    <a:p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Levels of logic complexity and conditions seem to be unbalanced.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21.8 %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381000">
                <a:tc>
                  <a:txBody>
                    <a:bodyPr anchor="t" rtlCol="false"/>
                    <a:lstStyle/>
                    <a:p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The code contains too many complex conditions (conditionals expressions with at least &amp;&amp; and || logical operator, and composed with too many simple contitions (comparisons expressions)).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1.92 %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</a:tr>
            </a:tbl>
          </a:graphicData>
        </a:graphic>
      </p:graphicFrame>
      <p:graphicFrame>
        <p:nvGraphicFramePr>
          <p:cNvPr name="Table 18" id="19"/>
          <p:cNvGraphicFramePr>
            <a:graphicFrameLocks noGrp="true"/>
          </p:cNvGraphicFramePr>
          <p:nvPr/>
        </p:nvGraphicFramePr>
        <p:xfrm>
          <a:off x="6223000" y="3048000"/>
          <a:ext cx="5715000" cy="8001000"/>
        </p:xfrm>
        <a:graphic>
          <a:graphicData uri="http://schemas.openxmlformats.org/drawingml/2006/table">
            <a:tbl>
              <a:tblPr/>
              <a:tblGrid>
                <a:gridCol w="3810000"/>
                <a:gridCol w="1905000"/>
              </a:tblGrid>
              <a:tr h="381000">
                <a:tc>
                  <a:txBody>
                    <a:bodyPr anchor="t" rtlCol="false"/>
                    <a:lstStyle/>
                    <a:p>
                      <a:r>
                        <a:rPr lang="en-US" sz="1000" b="true">
                          <a:solidFill>
                            <a:srgbClr val="FFFFFF"/>
                          </a:solidFill>
                          <a:latin typeface="Gotham Book"/>
                        </a:rPr>
                        <a:t>Riskiest Files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/>
                      <a:r>
                        <a:rPr lang="en-US" sz="800" b="true">
                          <a:solidFill>
                            <a:srgbClr val="FFFFFF"/>
                          </a:solidFill>
                          <a:latin typeface="Gotham Book"/>
                        </a:rPr>
                        <a:t>Code Size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04040"/>
                    </a:solidFill>
                  </a:tcPr>
                </a:tc>
              </a:tr>
              <a:tr h="381000">
                <a:tc>
                  <a:txBody>
                    <a:bodyPr anchor="t" rtlCol="false"/>
                    <a:lstStyle/>
                    <a:p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admweb_datopehipjava-master\src\main\webapp\cirhip\common\pgs\res\Scripts\moment-with-locales.js::root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9 k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</a:tr>
              <a:tr h="381000">
                <a:tc>
                  <a:txBody>
                    <a:bodyPr anchor="t" rtlCol="false"/>
                    <a:lstStyle/>
                    <a:p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admweb_datopehipjava-master\src\main\webapp\cirhip\circuitohipotecario\pgs\view\DatosOperacion.js::root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4 k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381000">
                <a:tc>
                  <a:txBody>
                    <a:bodyPr anchor="t" rtlCol="false"/>
                    <a:lstStyle/>
                    <a:p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admweb_datopehipjava-master\src\main\webapp\cirhip\common\pgs\res\Scripts\moment.js::root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2 k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</a:tr>
              <a:tr h="381000">
                <a:tc>
                  <a:txBody>
                    <a:bodyPr anchor="t" rtlCol="false"/>
                    <a:lstStyle/>
                    <a:p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admweb_buscadorhipphoenix-master\src\main\resources\static\js\script.js::root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2 k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381000">
                <a:tc>
                  <a:txBody>
                    <a:bodyPr anchor="t" rtlCol="false"/>
                    <a:lstStyle/>
                    <a:p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admweb_buscadorhipphoenix-master\src\main\resources\static\js\ext\bootstrap\js\bootstrap.js::root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2 k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</a:tr>
              <a:tr h="381000">
                <a:tc gridSpan="2">
                  <a:txBody>
                    <a:bodyPr anchor="t" rtlCol="false"/>
                    <a:lstStyle/>
                    <a:p>
                      <a:r>
                        <a:rPr lang="en-US" sz="1000"/>
                        <a:t>Find more on </a:t>
                      </a:r>
                      <a:r>
                        <a:rPr lang="en-US" sz="1000" b="true">
                          <a:solidFill>
                            <a:srgbClr val="FFFFFF"/>
                          </a:solidFill>
                          <a:latin typeface="Gotham Book"/>
                          <a:hlinkClick r:id="rId3" tooltip="https://rpa.casthighlight.com//#Explore/Applications/53457"/>
                        </a:rPr>
                        <a:t>casthighlight.com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hMerge="true">
                  <a:txBody>
                    <a:bodyPr anchor="t" rtlCol="false"/>
                    <a:lstStyle/>
                    <a:p>
                      <a:pPr algn="ctr"/>
                      <a:r>
                        <a:rPr lang="en-US" sz="1000"/>
                        <a:t/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1" id="2"/>
          <p:cNvSpPr txBox="true"/>
          <p:nvPr/>
        </p:nvSpPr>
        <p:spPr>
          <a:xfrm>
            <a:off x="0" y="6654800"/>
            <a:ext cx="2540000" cy="317500"/>
          </a:xfrm>
          <a:prstGeom prst="rect">
            <a:avLst/>
          </a:prstGeom>
        </p:spPr>
        <p:txBody>
          <a:bodyPr anchor="t" rtlCol="false"/>
          <a:lstStyle/>
          <a:p>
            <a:r>
              <a:rPr lang="en-US" sz="900" b="false">
                <a:solidFill>
                  <a:srgbClr val="7F7F7F"/>
                </a:solidFill>
                <a:latin typeface="Gotham Book"/>
              </a:rPr>
              <a:t>2020</a:t>
            </a:r>
            <a:r>
              <a:rPr lang="en-US" sz="900" b="false">
                <a:solidFill>
                  <a:srgbClr val="7F7F7F"/>
                </a:solidFill>
                <a:latin typeface="Gotham Book"/>
              </a:rPr>
              <a:t> © CAST. All rights reserved.</a:t>
            </a:r>
          </a:p>
        </p:txBody>
      </p:sp>
      <p:sp>
        <p:nvSpPr>
          <p:cNvPr name="AutoShape 2" id="3">
            <a:hlinkClick r:id="rId2" action="ppaction://hlinksldjump"/>
          </p:cNvPr>
          <p:cNvSpPr/>
          <p:nvPr/>
        </p:nvSpPr>
        <p:spPr>
          <a:xfrm>
            <a:off x="11658600" y="6413500"/>
            <a:ext cx="406400" cy="406400"/>
          </a:xfrm>
          <a:prstGeom prst="actionButtonHome">
            <a:avLst/>
          </a:prstGeom>
          <a:ln w="12700">
            <a:solidFill>
              <a:srgbClr val="E4E4E4"/>
            </a:solidFill>
          </a:ln>
        </p:spPr>
      </p:sp>
      <p:sp>
        <p:nvSpPr>
          <p:cNvPr name="AutoShape 3" id="4"/>
          <p:cNvSpPr/>
          <p:nvPr/>
        </p:nvSpPr>
        <p:spPr>
          <a:xfrm>
            <a:off x="0" y="508000"/>
            <a:ext cx="12192000" cy="990600"/>
          </a:xfrm>
          <a:prstGeom prst="rect">
            <a:avLst/>
          </a:prstGeom>
          <a:solidFill>
            <a:srgbClr val="F2F2F2"/>
          </a:solidFill>
        </p:spPr>
      </p:sp>
      <p:sp>
        <p:nvSpPr>
          <p:cNvPr name="TextBox 4" id="5"/>
          <p:cNvSpPr txBox="true"/>
          <p:nvPr/>
        </p:nvSpPr>
        <p:spPr>
          <a:xfrm>
            <a:off x="203200" y="508000"/>
            <a:ext cx="584200" cy="990600"/>
          </a:xfrm>
          <a:prstGeom prst="rect">
            <a:avLst/>
          </a:prstGeom>
        </p:spPr>
        <p:txBody>
          <a:bodyPr anchor="ctr" rtlCol="false"/>
          <a:lstStyle/>
          <a:p>
            <a:r>
              <a:rPr lang="en-US" sz="3600" b="false">
                <a:solidFill>
                  <a:srgbClr val="404040"/>
                </a:solidFill>
                <a:latin typeface="Font Awesome 5 Free Solid"/>
              </a:rPr>
              <a:t></a:t>
            </a:r>
          </a:p>
        </p:txBody>
      </p:sp>
      <p:sp>
        <p:nvSpPr>
          <p:cNvPr name="TextBox 5" id="6"/>
          <p:cNvSpPr txBox="true"/>
          <p:nvPr/>
        </p:nvSpPr>
        <p:spPr>
          <a:xfrm>
            <a:off x="889000" y="508000"/>
            <a:ext cx="10922000" cy="990600"/>
          </a:xfrm>
          <a:prstGeom prst="rect">
            <a:avLst/>
          </a:prstGeom>
        </p:spPr>
        <p:txBody>
          <a:bodyPr anchor="ctr" rtlCol="false"/>
          <a:lstStyle/>
          <a:p>
            <a:r>
              <a:rPr lang="en-US" sz="2400" b="true">
                <a:solidFill>
                  <a:srgbClr val="404040"/>
                </a:solidFill>
                <a:latin typeface="Gotham Book"/>
              </a:rPr>
              <a:t>Admision</a:t>
            </a:r>
            <a:br>
              <a:rPr lang="en-US" sz="2400" b="true">
                <a:solidFill>
                  <a:srgbClr val="404040"/>
                </a:solidFill>
                <a:latin typeface="Gotham Book"/>
              </a:rPr>
            </a:br>
            <a:r>
              <a:rPr lang="en-US" sz="1800" b="false">
                <a:solidFill>
                  <a:srgbClr val="404040"/>
                </a:solidFill>
                <a:latin typeface="Gotham Book"/>
              </a:rPr>
              <a:t>Code Alerts - Java</a:t>
            </a:r>
          </a:p>
        </p:txBody>
      </p:sp>
      <p:sp>
        <p:nvSpPr>
          <p:cNvPr name="TextBox 6" id="7"/>
          <p:cNvSpPr txBox="true"/>
          <p:nvPr/>
        </p:nvSpPr>
        <p:spPr>
          <a:xfrm>
            <a:off x="254000" y="1778000"/>
            <a:ext cx="2032000" cy="952500"/>
          </a:xfrm>
          <a:prstGeom prst="rect">
            <a:avLst/>
          </a:prstGeom>
          <a:solidFill>
            <a:srgbClr val="EA6153"/>
          </a:solidFill>
          <a:ln cap="rnd" w="50800">
            <a:solidFill>
              <a:srgbClr val="EA6153"/>
            </a:solidFill>
          </a:ln>
        </p:spPr>
        <p:txBody>
          <a:bodyPr anchor="ctr" rtlCol="false"/>
          <a:lstStyle/>
          <a:p>
            <a:pPr algn="ctr"/>
            <a:r>
              <a:rPr lang="en-US" sz="1400" b="false">
                <a:solidFill>
                  <a:srgbClr val="FFFFFF"/>
                </a:solidFill>
                <a:latin typeface="Gotham Bold"/>
              </a:rPr>
              <a:t>Software Elegance</a:t>
            </a:r>
            <a:br>
              <a:rPr lang="en-US" sz="1400" b="false">
                <a:solidFill>
                  <a:srgbClr val="FFFFFF"/>
                </a:solidFill>
                <a:latin typeface="Gotham Bold"/>
              </a:rPr>
            </a:br>
            <a:r>
              <a:rPr lang="en-US" sz="3000" b="false">
                <a:solidFill>
                  <a:srgbClr val="FFFFFF"/>
                </a:solidFill>
                <a:latin typeface="Gotham Book"/>
              </a:rPr>
              <a:t>28.4</a:t>
            </a:r>
          </a:p>
        </p:txBody>
      </p:sp>
      <p:sp>
        <p:nvSpPr>
          <p:cNvPr name="AutoShape 7" id="8"/>
          <p:cNvSpPr/>
          <p:nvPr/>
        </p:nvSpPr>
        <p:spPr>
          <a:xfrm>
            <a:off x="2540000" y="2032000"/>
            <a:ext cx="3238500" cy="381000"/>
          </a:xfrm>
          <a:prstGeom prst="rect">
            <a:avLst/>
          </a:prstGeom>
          <a:solidFill>
            <a:srgbClr val="F8F8F8"/>
          </a:solidFill>
        </p:spPr>
      </p:sp>
      <p:sp>
        <p:nvSpPr>
          <p:cNvPr name="AutoShape 8" id="9"/>
          <p:cNvSpPr/>
          <p:nvPr/>
        </p:nvSpPr>
        <p:spPr>
          <a:xfrm>
            <a:off x="5778500" y="2032000"/>
            <a:ext cx="1320800" cy="381000"/>
          </a:xfrm>
          <a:prstGeom prst="rect">
            <a:avLst/>
          </a:prstGeom>
          <a:solidFill>
            <a:srgbClr val="19B698"/>
          </a:solidFill>
        </p:spPr>
      </p:sp>
      <p:sp>
        <p:nvSpPr>
          <p:cNvPr name="AutoShape 9" id="10"/>
          <p:cNvSpPr/>
          <p:nvPr/>
        </p:nvSpPr>
        <p:spPr>
          <a:xfrm>
            <a:off x="7188200" y="2032000"/>
            <a:ext cx="1498600" cy="381000"/>
          </a:xfrm>
          <a:prstGeom prst="rect">
            <a:avLst/>
          </a:prstGeom>
          <a:solidFill>
            <a:srgbClr val="FF8A3C"/>
          </a:solidFill>
        </p:spPr>
      </p:sp>
      <p:sp>
        <p:nvSpPr>
          <p:cNvPr name="AutoShape 10" id="11"/>
          <p:cNvSpPr/>
          <p:nvPr/>
        </p:nvSpPr>
        <p:spPr>
          <a:xfrm>
            <a:off x="8724900" y="2032000"/>
            <a:ext cx="1689100" cy="381000"/>
          </a:xfrm>
          <a:prstGeom prst="rect">
            <a:avLst/>
          </a:prstGeom>
          <a:solidFill>
            <a:srgbClr val="EA6153"/>
          </a:solidFill>
        </p:spPr>
      </p:sp>
      <p:sp>
        <p:nvSpPr>
          <p:cNvPr name="AutoShape 11" id="12"/>
          <p:cNvSpPr/>
          <p:nvPr/>
        </p:nvSpPr>
        <p:spPr>
          <a:xfrm>
            <a:off x="10414000" y="2032000"/>
            <a:ext cx="1371600" cy="381000"/>
          </a:xfrm>
          <a:prstGeom prst="rect">
            <a:avLst/>
          </a:prstGeom>
          <a:solidFill>
            <a:srgbClr val="F8F8F8"/>
          </a:solidFill>
        </p:spPr>
      </p:sp>
      <p:sp>
        <p:nvSpPr>
          <p:cNvPr name="TextBox 12" id="13"/>
          <p:cNvSpPr txBox="true"/>
          <p:nvPr/>
        </p:nvSpPr>
        <p:spPr>
          <a:xfrm>
            <a:off x="2451100" y="2438400"/>
            <a:ext cx="2286000" cy="63500"/>
          </a:xfrm>
          <a:prstGeom prst="rect">
            <a:avLst/>
          </a:prstGeom>
        </p:spPr>
        <p:txBody>
          <a:bodyPr anchor="ctr" rtlCol="false"/>
          <a:lstStyle/>
          <a:p>
            <a:r>
              <a:rPr lang="en-US" sz="800" b="false">
                <a:solidFill>
                  <a:srgbClr val="555555"/>
                </a:solidFill>
                <a:latin typeface="Gotham Book"/>
              </a:rPr>
              <a:t>100</a:t>
            </a:r>
          </a:p>
        </p:txBody>
      </p:sp>
      <p:sp>
        <p:nvSpPr>
          <p:cNvPr name="TextBox 13" id="14"/>
          <p:cNvSpPr txBox="true"/>
          <p:nvPr/>
        </p:nvSpPr>
        <p:spPr>
          <a:xfrm>
            <a:off x="4737100" y="2438400"/>
            <a:ext cx="2286000" cy="63500"/>
          </a:xfrm>
          <a:prstGeom prst="rect">
            <a:avLst/>
          </a:prstGeom>
        </p:spPr>
        <p:txBody>
          <a:bodyPr anchor="ctr" rtlCol="false"/>
          <a:lstStyle/>
          <a:p>
            <a:r>
              <a:rPr lang="en-US" sz="800" b="false">
                <a:solidFill>
                  <a:srgbClr val="555555"/>
                </a:solidFill>
                <a:latin typeface="Gotham Book"/>
              </a:rPr>
              <a:t>50</a:t>
            </a:r>
          </a:p>
        </p:txBody>
      </p:sp>
      <p:sp>
        <p:nvSpPr>
          <p:cNvPr name="TextBox 14" id="15"/>
          <p:cNvSpPr txBox="true"/>
          <p:nvPr/>
        </p:nvSpPr>
        <p:spPr>
          <a:xfrm>
            <a:off x="7023100" y="2438400"/>
            <a:ext cx="2286000" cy="63500"/>
          </a:xfrm>
          <a:prstGeom prst="rect">
            <a:avLst/>
          </a:prstGeom>
        </p:spPr>
        <p:txBody>
          <a:bodyPr anchor="ctr" rtlCol="false"/>
          <a:lstStyle/>
          <a:p>
            <a:r>
              <a:rPr lang="en-US" sz="800" b="false">
                <a:solidFill>
                  <a:srgbClr val="555555"/>
                </a:solidFill>
                <a:latin typeface="Gotham Book"/>
              </a:rPr>
              <a:t>0</a:t>
            </a:r>
          </a:p>
        </p:txBody>
      </p:sp>
      <p:sp>
        <p:nvSpPr>
          <p:cNvPr name="TextBox 15" id="16"/>
          <p:cNvSpPr txBox="true"/>
          <p:nvPr/>
        </p:nvSpPr>
        <p:spPr>
          <a:xfrm>
            <a:off x="9309100" y="2438400"/>
            <a:ext cx="2286000" cy="63500"/>
          </a:xfrm>
          <a:prstGeom prst="rect">
            <a:avLst/>
          </a:prstGeom>
        </p:spPr>
        <p:txBody>
          <a:bodyPr anchor="ctr" rtlCol="false"/>
          <a:lstStyle/>
          <a:p>
            <a:r>
              <a:rPr lang="en-US" sz="800" b="false">
                <a:solidFill>
                  <a:srgbClr val="555555"/>
                </a:solidFill>
                <a:latin typeface="Gotham Book"/>
              </a:rPr>
              <a:t>50</a:t>
            </a:r>
          </a:p>
        </p:txBody>
      </p:sp>
      <p:sp>
        <p:nvSpPr>
          <p:cNvPr name="TextBox 16" id="17"/>
          <p:cNvSpPr txBox="true"/>
          <p:nvPr/>
        </p:nvSpPr>
        <p:spPr>
          <a:xfrm>
            <a:off x="11595100" y="2438400"/>
            <a:ext cx="2286000" cy="63500"/>
          </a:xfrm>
          <a:prstGeom prst="rect">
            <a:avLst/>
          </a:prstGeom>
        </p:spPr>
        <p:txBody>
          <a:bodyPr anchor="ctr" rtlCol="false"/>
          <a:lstStyle/>
          <a:p>
            <a:r>
              <a:rPr lang="en-US" sz="800" b="false">
                <a:solidFill>
                  <a:srgbClr val="555555"/>
                </a:solidFill>
                <a:latin typeface="Gotham Book"/>
              </a:rPr>
              <a:t>100</a:t>
            </a:r>
          </a:p>
        </p:txBody>
      </p:sp>
      <p:graphicFrame>
        <p:nvGraphicFramePr>
          <p:cNvPr name="Table 17" id="18"/>
          <p:cNvGraphicFramePr>
            <a:graphicFrameLocks noGrp="true"/>
          </p:cNvGraphicFramePr>
          <p:nvPr/>
        </p:nvGraphicFramePr>
        <p:xfrm>
          <a:off x="254000" y="3048000"/>
          <a:ext cx="5715000" cy="2286000"/>
        </p:xfrm>
        <a:graphic>
          <a:graphicData uri="http://schemas.openxmlformats.org/drawingml/2006/table">
            <a:tbl>
              <a:tblPr/>
              <a:tblGrid>
                <a:gridCol w="3810000"/>
                <a:gridCol w="1905000"/>
              </a:tblGrid>
              <a:tr h="381000">
                <a:tc>
                  <a:txBody>
                    <a:bodyPr anchor="t" rtlCol="false"/>
                    <a:lstStyle/>
                    <a:p>
                      <a:r>
                        <a:rPr lang="en-US" sz="1000" b="true">
                          <a:solidFill>
                            <a:srgbClr val="FFFFFF"/>
                          </a:solidFill>
                          <a:latin typeface="Gotham Book"/>
                        </a:rPr>
                        <a:t>Code Alerts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/>
                      <a:r>
                        <a:rPr lang="en-US" sz="800" b="true">
                          <a:solidFill>
                            <a:srgbClr val="FFFFFF"/>
                          </a:solidFill>
                          <a:latin typeface="Gotham Book"/>
                        </a:rPr>
                        <a:t>Frequency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04040"/>
                    </a:solidFill>
                  </a:tcPr>
                </a:tc>
              </a:tr>
              <a:tr h="381000">
                <a:tc>
                  <a:txBody>
                    <a:bodyPr anchor="t" rtlCol="false"/>
                    <a:lstStyle/>
                    <a:p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The code vocabulary frequency may be too low.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31.38 %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</a:tr>
              <a:tr h="381000">
                <a:tc>
                  <a:txBody>
                    <a:bodyPr anchor="t" rtlCol="false"/>
                    <a:lstStyle/>
                    <a:p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Bulky files are complex to work with.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16.88 %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381000">
                <a:tc>
                  <a:txBody>
                    <a:bodyPr anchor="t" rtlCol="false"/>
                    <a:lstStyle/>
                    <a:p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Structural code complexity may be too high.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11.94 %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</a:tr>
              <a:tr h="381000">
                <a:tc>
                  <a:txBody>
                    <a:bodyPr anchor="t" rtlCol="false"/>
                    <a:lstStyle/>
                    <a:p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Avoid using complex operands with a high level of indirection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33.25 %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381000">
                <a:tc>
                  <a:txBody>
                    <a:bodyPr anchor="t" rtlCol="false"/>
                    <a:lstStyle/>
                    <a:p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Levels of logic complexity and conditions seem to be unbalanced.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6.05 %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</a:tr>
            </a:tbl>
          </a:graphicData>
        </a:graphic>
      </p:graphicFrame>
      <p:graphicFrame>
        <p:nvGraphicFramePr>
          <p:cNvPr name="Table 18" id="19"/>
          <p:cNvGraphicFramePr>
            <a:graphicFrameLocks noGrp="true"/>
          </p:cNvGraphicFramePr>
          <p:nvPr/>
        </p:nvGraphicFramePr>
        <p:xfrm>
          <a:off x="6223000" y="3048000"/>
          <a:ext cx="5715000" cy="8001000"/>
        </p:xfrm>
        <a:graphic>
          <a:graphicData uri="http://schemas.openxmlformats.org/drawingml/2006/table">
            <a:tbl>
              <a:tblPr/>
              <a:tblGrid>
                <a:gridCol w="3810000"/>
                <a:gridCol w="1905000"/>
              </a:tblGrid>
              <a:tr h="381000">
                <a:tc>
                  <a:txBody>
                    <a:bodyPr anchor="t" rtlCol="false"/>
                    <a:lstStyle/>
                    <a:p>
                      <a:r>
                        <a:rPr lang="en-US" sz="1000" b="true">
                          <a:solidFill>
                            <a:srgbClr val="FFFFFF"/>
                          </a:solidFill>
                          <a:latin typeface="Gotham Book"/>
                        </a:rPr>
                        <a:t>Riskiest Files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/>
                      <a:r>
                        <a:rPr lang="en-US" sz="800" b="true">
                          <a:solidFill>
                            <a:srgbClr val="FFFFFF"/>
                          </a:solidFill>
                          <a:latin typeface="Gotham Book"/>
                        </a:rPr>
                        <a:t>Code Size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04040"/>
                    </a:solidFill>
                  </a:tcPr>
                </a:tc>
              </a:tr>
              <a:tr h="381000">
                <a:tc>
                  <a:txBody>
                    <a:bodyPr anchor="t" rtlCol="false"/>
                    <a:lstStyle/>
                    <a:p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FRSIES_COMUN-master\FrsiesAppLibsComun\src\main\java\com\isb\admision\web\helper\ClienteHelper.java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2 k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</a:tr>
              <a:tr h="381000">
                <a:tc>
                  <a:txBody>
                    <a:bodyPr anchor="t" rtlCol="false"/>
                    <a:lstStyle/>
                    <a:p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FRSIES_COMUN-master\FrsiesAppLibsComun\src\main\java\com\isb\admision\web\helper\OpHelper.java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928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381000">
                <a:tc>
                  <a:txBody>
                    <a:bodyPr anchor="t" rtlCol="false"/>
                    <a:lstStyle/>
                    <a:p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FRSIES_COMUN-master\FrsiesAppLibsComun\src\main\java\com\isb\admision\web\helper\PropuestaHelper.java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900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</a:tr>
              <a:tr h="381000">
                <a:tc>
                  <a:txBody>
                    <a:bodyPr anchor="t" rtlCol="false"/>
                    <a:lstStyle/>
                    <a:p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FRSIES_COMUN-master\FrsiesAppLibsComun\src\main\java\com\isb\admision\web\beans\UrlOp.java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754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381000">
                <a:tc>
                  <a:txBody>
                    <a:bodyPr anchor="t" rtlCol="false"/>
                    <a:lstStyle/>
                    <a:p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admweb_buscadorhipphoenix-master\src\main\java\com\isb\cntbr\admweb\buscahip\core\utils\ParserUtils.java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/>
                      <a:r>
                        <a:rPr lang="en-US" sz="1000" b="false">
                          <a:solidFill>
                            <a:srgbClr val="404040"/>
                          </a:solidFill>
                          <a:latin typeface="Gotham Book"/>
                        </a:rPr>
                        <a:t>592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</a:tr>
              <a:tr h="381000">
                <a:tc gridSpan="2">
                  <a:txBody>
                    <a:bodyPr anchor="t" rtlCol="false"/>
                    <a:lstStyle/>
                    <a:p>
                      <a:r>
                        <a:rPr lang="en-US" sz="1000"/>
                        <a:t>Find more on </a:t>
                      </a:r>
                      <a:r>
                        <a:rPr lang="en-US" sz="1000" b="true">
                          <a:solidFill>
                            <a:srgbClr val="FFFFFF"/>
                          </a:solidFill>
                          <a:latin typeface="Gotham Book"/>
                          <a:hlinkClick r:id="rId3" tooltip="https://rpa.casthighlight.com//#Explore/Applications/53457"/>
                        </a:rPr>
                        <a:t>casthighlight.com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hMerge="true">
                  <a:txBody>
                    <a:bodyPr anchor="t" rtlCol="false"/>
                    <a:lstStyle/>
                    <a:p>
                      <a:pPr algn="ctr"/>
                      <a:r>
                        <a:rPr lang="en-US" sz="1000"/>
                        <a:t/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1" id="2"/>
          <p:cNvSpPr txBox="true"/>
          <p:nvPr/>
        </p:nvSpPr>
        <p:spPr>
          <a:xfrm>
            <a:off x="0" y="6654800"/>
            <a:ext cx="2540000" cy="317500"/>
          </a:xfrm>
          <a:prstGeom prst="rect">
            <a:avLst/>
          </a:prstGeom>
        </p:spPr>
        <p:txBody>
          <a:bodyPr anchor="t" rtlCol="false"/>
          <a:lstStyle/>
          <a:p>
            <a:r>
              <a:rPr lang="en-US" sz="900" b="false">
                <a:solidFill>
                  <a:srgbClr val="7F7F7F"/>
                </a:solidFill>
                <a:latin typeface="Gotham Book"/>
              </a:rPr>
              <a:t>2020</a:t>
            </a:r>
            <a:r>
              <a:rPr lang="en-US" sz="900" b="false">
                <a:solidFill>
                  <a:srgbClr val="7F7F7F"/>
                </a:solidFill>
                <a:latin typeface="Gotham Book"/>
              </a:rPr>
              <a:t> © CAST. All rights reserved.</a:t>
            </a:r>
          </a:p>
        </p:txBody>
      </p:sp>
      <p:sp>
        <p:nvSpPr>
          <p:cNvPr name="AutoShape 2" id="3">
            <a:hlinkClick r:id="rId2" action="ppaction://hlinksldjump"/>
          </p:cNvPr>
          <p:cNvSpPr/>
          <p:nvPr/>
        </p:nvSpPr>
        <p:spPr>
          <a:xfrm>
            <a:off x="11658600" y="6413500"/>
            <a:ext cx="406400" cy="406400"/>
          </a:xfrm>
          <a:prstGeom prst="actionButtonHome">
            <a:avLst/>
          </a:prstGeom>
          <a:ln w="12700">
            <a:solidFill>
              <a:srgbClr val="E4E4E4"/>
            </a:solidFill>
          </a:ln>
        </p:spPr>
      </p:sp>
      <p:sp>
        <p:nvSpPr>
          <p:cNvPr name="AutoShape 3" id="4"/>
          <p:cNvSpPr/>
          <p:nvPr/>
        </p:nvSpPr>
        <p:spPr>
          <a:xfrm>
            <a:off x="0" y="508000"/>
            <a:ext cx="12192000" cy="990600"/>
          </a:xfrm>
          <a:prstGeom prst="rect">
            <a:avLst/>
          </a:prstGeom>
          <a:solidFill>
            <a:srgbClr val="F2F2F2"/>
          </a:solidFill>
        </p:spPr>
      </p:sp>
      <p:sp>
        <p:nvSpPr>
          <p:cNvPr name="TextBox 4" id="5"/>
          <p:cNvSpPr txBox="true"/>
          <p:nvPr/>
        </p:nvSpPr>
        <p:spPr>
          <a:xfrm>
            <a:off x="203200" y="508000"/>
            <a:ext cx="584200" cy="990600"/>
          </a:xfrm>
          <a:prstGeom prst="rect">
            <a:avLst/>
          </a:prstGeom>
        </p:spPr>
        <p:txBody>
          <a:bodyPr anchor="ctr" rtlCol="false"/>
          <a:lstStyle/>
          <a:p>
            <a:r>
              <a:rPr lang="en-US" sz="3600" b="false">
                <a:solidFill>
                  <a:srgbClr val="404040"/>
                </a:solidFill>
                <a:latin typeface="Font Awesome 5 Free Solid"/>
              </a:rPr>
              <a:t></a:t>
            </a:r>
          </a:p>
        </p:txBody>
      </p:sp>
      <p:sp>
        <p:nvSpPr>
          <p:cNvPr name="TextBox 5" id="6"/>
          <p:cNvSpPr txBox="true"/>
          <p:nvPr/>
        </p:nvSpPr>
        <p:spPr>
          <a:xfrm>
            <a:off x="889000" y="508000"/>
            <a:ext cx="10922000" cy="990600"/>
          </a:xfrm>
          <a:prstGeom prst="rect">
            <a:avLst/>
          </a:prstGeom>
        </p:spPr>
        <p:txBody>
          <a:bodyPr anchor="ctr" rtlCol="false"/>
          <a:lstStyle/>
          <a:p>
            <a:r>
              <a:rPr lang="en-US" sz="2400" b="true">
                <a:solidFill>
                  <a:srgbClr val="404040"/>
                </a:solidFill>
                <a:latin typeface="Gotham Book"/>
              </a:rPr>
              <a:t>Admision</a:t>
            </a:r>
            <a:br>
              <a:rPr lang="en-US" sz="2400" b="true">
                <a:solidFill>
                  <a:srgbClr val="404040"/>
                </a:solidFill>
                <a:latin typeface="Gotham Book"/>
              </a:rPr>
            </a:br>
            <a:r>
              <a:rPr lang="en-US" sz="1800" b="false">
                <a:solidFill>
                  <a:srgbClr val="404040"/>
                </a:solidFill>
                <a:latin typeface="Gotham Book"/>
              </a:rPr>
              <a:t>Code Alerts - Ksh</a:t>
            </a:r>
          </a:p>
        </p:txBody>
      </p:sp>
      <p:sp>
        <p:nvSpPr>
          <p:cNvPr name="TextBox 6" id="7"/>
          <p:cNvSpPr txBox="true"/>
          <p:nvPr/>
        </p:nvSpPr>
        <p:spPr>
          <a:xfrm>
            <a:off x="254000" y="1778000"/>
            <a:ext cx="2032000" cy="952500"/>
          </a:xfrm>
          <a:prstGeom prst="rect">
            <a:avLst/>
          </a:prstGeom>
          <a:solidFill>
            <a:srgbClr val="19B698"/>
          </a:solidFill>
          <a:ln cap="rnd" w="50800">
            <a:solidFill>
              <a:srgbClr val="19B698"/>
            </a:solidFill>
          </a:ln>
        </p:spPr>
        <p:txBody>
          <a:bodyPr anchor="ctr" rtlCol="false"/>
          <a:lstStyle/>
          <a:p>
            <a:pPr algn="ctr"/>
            <a:r>
              <a:rPr lang="en-US" sz="1400" b="false">
                <a:solidFill>
                  <a:srgbClr val="FFFFFF"/>
                </a:solidFill>
                <a:latin typeface="Gotham Bold"/>
              </a:rPr>
              <a:t>Software Elegance</a:t>
            </a:r>
            <a:br>
              <a:rPr lang="en-US" sz="1400" b="false">
                <a:solidFill>
                  <a:srgbClr val="FFFFFF"/>
                </a:solidFill>
                <a:latin typeface="Gotham Bold"/>
              </a:rPr>
            </a:br>
            <a:r>
              <a:rPr lang="en-US" sz="3000" b="false">
                <a:solidFill>
                  <a:srgbClr val="FFFFFF"/>
                </a:solidFill>
                <a:latin typeface="Gotham Book"/>
              </a:rPr>
              <a:t>100</a:t>
            </a:r>
          </a:p>
        </p:txBody>
      </p:sp>
      <p:sp>
        <p:nvSpPr>
          <p:cNvPr name="AutoShape 7" id="8"/>
          <p:cNvSpPr/>
          <p:nvPr/>
        </p:nvSpPr>
        <p:spPr>
          <a:xfrm>
            <a:off x="2540000" y="2032000"/>
            <a:ext cx="4572000" cy="381000"/>
          </a:xfrm>
          <a:prstGeom prst="rect">
            <a:avLst/>
          </a:prstGeom>
          <a:solidFill>
            <a:srgbClr val="19B698"/>
          </a:solidFill>
        </p:spPr>
      </p:sp>
      <p:sp>
        <p:nvSpPr>
          <p:cNvPr name="AutoShape 8" id="9"/>
          <p:cNvSpPr/>
          <p:nvPr/>
        </p:nvSpPr>
        <p:spPr>
          <a:xfrm>
            <a:off x="7200900" y="2032000"/>
            <a:ext cx="4572000" cy="381000"/>
          </a:xfrm>
          <a:prstGeom prst="rect">
            <a:avLst/>
          </a:prstGeom>
          <a:solidFill>
            <a:srgbClr val="F8F8F8"/>
          </a:solidFill>
        </p:spPr>
      </p:sp>
      <p:sp>
        <p:nvSpPr>
          <p:cNvPr name="TextBox 9" id="10"/>
          <p:cNvSpPr txBox="true"/>
          <p:nvPr/>
        </p:nvSpPr>
        <p:spPr>
          <a:xfrm>
            <a:off x="2451100" y="2438400"/>
            <a:ext cx="2286000" cy="63500"/>
          </a:xfrm>
          <a:prstGeom prst="rect">
            <a:avLst/>
          </a:prstGeom>
        </p:spPr>
        <p:txBody>
          <a:bodyPr anchor="ctr" rtlCol="false"/>
          <a:lstStyle/>
          <a:p>
            <a:r>
              <a:rPr lang="en-US" sz="800" b="false">
                <a:solidFill>
                  <a:srgbClr val="555555"/>
                </a:solidFill>
                <a:latin typeface="Gotham Book"/>
              </a:rPr>
              <a:t>100</a:t>
            </a:r>
          </a:p>
        </p:txBody>
      </p:sp>
      <p:sp>
        <p:nvSpPr>
          <p:cNvPr name="TextBox 10" id="11"/>
          <p:cNvSpPr txBox="true"/>
          <p:nvPr/>
        </p:nvSpPr>
        <p:spPr>
          <a:xfrm>
            <a:off x="4737100" y="2438400"/>
            <a:ext cx="2286000" cy="63500"/>
          </a:xfrm>
          <a:prstGeom prst="rect">
            <a:avLst/>
          </a:prstGeom>
        </p:spPr>
        <p:txBody>
          <a:bodyPr anchor="ctr" rtlCol="false"/>
          <a:lstStyle/>
          <a:p>
            <a:r>
              <a:rPr lang="en-US" sz="800" b="false">
                <a:solidFill>
                  <a:srgbClr val="555555"/>
                </a:solidFill>
                <a:latin typeface="Gotham Book"/>
              </a:rPr>
              <a:t>50</a:t>
            </a:r>
          </a:p>
        </p:txBody>
      </p:sp>
      <p:sp>
        <p:nvSpPr>
          <p:cNvPr name="TextBox 11" id="12"/>
          <p:cNvSpPr txBox="true"/>
          <p:nvPr/>
        </p:nvSpPr>
        <p:spPr>
          <a:xfrm>
            <a:off x="7023100" y="2438400"/>
            <a:ext cx="2286000" cy="63500"/>
          </a:xfrm>
          <a:prstGeom prst="rect">
            <a:avLst/>
          </a:prstGeom>
        </p:spPr>
        <p:txBody>
          <a:bodyPr anchor="ctr" rtlCol="false"/>
          <a:lstStyle/>
          <a:p>
            <a:r>
              <a:rPr lang="en-US" sz="800" b="false">
                <a:solidFill>
                  <a:srgbClr val="555555"/>
                </a:solidFill>
                <a:latin typeface="Gotham Book"/>
              </a:rPr>
              <a:t>0</a:t>
            </a:r>
          </a:p>
        </p:txBody>
      </p:sp>
      <p:sp>
        <p:nvSpPr>
          <p:cNvPr name="TextBox 12" id="13"/>
          <p:cNvSpPr txBox="true"/>
          <p:nvPr/>
        </p:nvSpPr>
        <p:spPr>
          <a:xfrm>
            <a:off x="9309100" y="2438400"/>
            <a:ext cx="2286000" cy="63500"/>
          </a:xfrm>
          <a:prstGeom prst="rect">
            <a:avLst/>
          </a:prstGeom>
        </p:spPr>
        <p:txBody>
          <a:bodyPr anchor="ctr" rtlCol="false"/>
          <a:lstStyle/>
          <a:p>
            <a:r>
              <a:rPr lang="en-US" sz="800" b="false">
                <a:solidFill>
                  <a:srgbClr val="555555"/>
                </a:solidFill>
                <a:latin typeface="Gotham Book"/>
              </a:rPr>
              <a:t>50</a:t>
            </a:r>
          </a:p>
        </p:txBody>
      </p:sp>
      <p:sp>
        <p:nvSpPr>
          <p:cNvPr name="TextBox 13" id="14"/>
          <p:cNvSpPr txBox="true"/>
          <p:nvPr/>
        </p:nvSpPr>
        <p:spPr>
          <a:xfrm>
            <a:off x="11595100" y="2438400"/>
            <a:ext cx="2286000" cy="63500"/>
          </a:xfrm>
          <a:prstGeom prst="rect">
            <a:avLst/>
          </a:prstGeom>
        </p:spPr>
        <p:txBody>
          <a:bodyPr anchor="ctr" rtlCol="false"/>
          <a:lstStyle/>
          <a:p>
            <a:r>
              <a:rPr lang="en-US" sz="800" b="false">
                <a:solidFill>
                  <a:srgbClr val="555555"/>
                </a:solidFill>
                <a:latin typeface="Gotham Book"/>
              </a:rPr>
              <a:t>100</a:t>
            </a:r>
          </a:p>
        </p:txBody>
      </p:sp>
      <p:graphicFrame>
        <p:nvGraphicFramePr>
          <p:cNvPr name="Table 14" id="15"/>
          <p:cNvGraphicFramePr>
            <a:graphicFrameLocks noGrp="true"/>
          </p:cNvGraphicFramePr>
          <p:nvPr/>
        </p:nvGraphicFramePr>
        <p:xfrm>
          <a:off x="254000" y="3048000"/>
          <a:ext cx="5715000" cy="762000"/>
        </p:xfrm>
        <a:graphic>
          <a:graphicData uri="http://schemas.openxmlformats.org/drawingml/2006/table">
            <a:tbl>
              <a:tblPr/>
              <a:tblGrid>
                <a:gridCol w="3810000"/>
                <a:gridCol w="1905000"/>
              </a:tblGrid>
              <a:tr h="381000">
                <a:tc>
                  <a:txBody>
                    <a:bodyPr anchor="t" rtlCol="false"/>
                    <a:lstStyle/>
                    <a:p>
                      <a:r>
                        <a:rPr lang="en-US" b="true" sz="1000">
                          <a:solidFill>
                            <a:srgbClr val="FFFFFF"/>
                          </a:solidFill>
                        </a:rPr>
                        <a:t>Code Alerts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/>
                      <a:r>
                        <a:rPr lang="en-US" b="true" sz="1000">
                          <a:solidFill>
                            <a:srgbClr val="FFFFFF"/>
                          </a:solidFill>
                        </a:rPr>
                        <a:t>Frequency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04040"/>
                    </a:solidFill>
                  </a:tcPr>
                </a:tc>
              </a:tr>
              <a:tr h="381000">
                <a:tc gridSpan="2">
                  <a:txBody>
                    <a:bodyPr anchor="t" rtlCol="false"/>
                    <a:lstStyle/>
                    <a:p>
                      <a:r>
                        <a:rPr lang="en-US" sz="1000"/>
                        <a:t>No code alerts have been found during the scan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  <a:tc hMerge="true">
                  <a:txBody>
                    <a:bodyPr anchor="t" rtlCol="false"/>
                    <a:lstStyle/>
                    <a:p>
                      <a:pPr algn="ctr"/>
                      <a:r>
                        <a:rPr lang="en-US" sz="1000"/>
                        <a:t/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</a:tr>
            </a:tbl>
          </a:graphicData>
        </a:graphic>
      </p:graphicFrame>
      <p:graphicFrame>
        <p:nvGraphicFramePr>
          <p:cNvPr name="Table 15" id="16"/>
          <p:cNvGraphicFramePr>
            <a:graphicFrameLocks noGrp="true"/>
          </p:cNvGraphicFramePr>
          <p:nvPr/>
        </p:nvGraphicFramePr>
        <p:xfrm>
          <a:off x="6223000" y="3048000"/>
          <a:ext cx="5715000" cy="762000"/>
        </p:xfrm>
        <a:graphic>
          <a:graphicData uri="http://schemas.openxmlformats.org/drawingml/2006/table">
            <a:tbl>
              <a:tblPr/>
              <a:tblGrid>
                <a:gridCol w="3810000"/>
                <a:gridCol w="1905000"/>
              </a:tblGrid>
              <a:tr h="381000">
                <a:tc>
                  <a:txBody>
                    <a:bodyPr anchor="t" rtlCol="false"/>
                    <a:lstStyle/>
                    <a:p>
                      <a:r>
                        <a:rPr lang="en-US" b="true" sz="1000">
                          <a:solidFill>
                            <a:srgbClr val="FFFFFF"/>
                          </a:solidFill>
                        </a:rPr>
                        <a:t>Riskiest Files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/>
                      <a:r>
                        <a:rPr lang="en-US" b="true" sz="1000">
                          <a:solidFill>
                            <a:srgbClr val="FFFFFF"/>
                          </a:solidFill>
                        </a:rPr>
                        <a:t>Code Size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04040"/>
                    </a:solidFill>
                  </a:tcPr>
                </a:tc>
              </a:tr>
              <a:tr h="381000">
                <a:tc gridSpan="2">
                  <a:txBody>
                    <a:bodyPr anchor="t" rtlCol="false"/>
                    <a:lstStyle/>
                    <a:p>
                      <a:r>
                        <a:rPr lang="en-US" sz="1000"/>
                        <a:t>No code alerts have been found during the scan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  <a:tc hMerge="true">
                  <a:txBody>
                    <a:bodyPr anchor="t" rtlCol="false"/>
                    <a:lstStyle/>
                    <a:p>
                      <a:pPr algn="ctr"/>
                      <a:r>
                        <a:rPr lang="en-US" sz="1000"/>
                        <a:t/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1" id="2"/>
          <p:cNvSpPr txBox="true"/>
          <p:nvPr/>
        </p:nvSpPr>
        <p:spPr>
          <a:xfrm>
            <a:off x="0" y="6654800"/>
            <a:ext cx="2540000" cy="317500"/>
          </a:xfrm>
          <a:prstGeom prst="rect">
            <a:avLst/>
          </a:prstGeom>
        </p:spPr>
        <p:txBody>
          <a:bodyPr anchor="t" rtlCol="false"/>
          <a:lstStyle/>
          <a:p>
            <a:r>
              <a:rPr lang="en-US" sz="900" b="false">
                <a:solidFill>
                  <a:srgbClr val="7F7F7F"/>
                </a:solidFill>
                <a:latin typeface="Gotham Book"/>
              </a:rPr>
              <a:t>2020</a:t>
            </a:r>
            <a:r>
              <a:rPr lang="en-US" sz="900" b="false">
                <a:solidFill>
                  <a:srgbClr val="7F7F7F"/>
                </a:solidFill>
                <a:latin typeface="Gotham Book"/>
              </a:rPr>
              <a:t> © CAST. All rights reserved.</a:t>
            </a:r>
          </a:p>
        </p:txBody>
      </p:sp>
      <p:sp>
        <p:nvSpPr>
          <p:cNvPr name="AutoShape 2" id="3">
            <a:hlinkClick r:id="rId2" action="ppaction://hlinksldjump"/>
          </p:cNvPr>
          <p:cNvSpPr/>
          <p:nvPr/>
        </p:nvSpPr>
        <p:spPr>
          <a:xfrm>
            <a:off x="11658600" y="6413500"/>
            <a:ext cx="406400" cy="406400"/>
          </a:xfrm>
          <a:prstGeom prst="actionButtonHome">
            <a:avLst/>
          </a:prstGeom>
          <a:ln w="12700">
            <a:solidFill>
              <a:srgbClr val="E4E4E4"/>
            </a:solidFill>
          </a:ln>
        </p:spPr>
      </p:sp>
      <p:sp>
        <p:nvSpPr>
          <p:cNvPr name="AutoShape 3" id="4"/>
          <p:cNvSpPr/>
          <p:nvPr/>
        </p:nvSpPr>
        <p:spPr>
          <a:xfrm>
            <a:off x="0" y="508000"/>
            <a:ext cx="12192000" cy="990600"/>
          </a:xfrm>
          <a:prstGeom prst="rect">
            <a:avLst/>
          </a:prstGeom>
          <a:solidFill>
            <a:srgbClr val="F2F2F2"/>
          </a:solidFill>
        </p:spPr>
      </p:sp>
      <p:sp>
        <p:nvSpPr>
          <p:cNvPr name="TextBox 4" id="5"/>
          <p:cNvSpPr txBox="true"/>
          <p:nvPr/>
        </p:nvSpPr>
        <p:spPr>
          <a:xfrm>
            <a:off x="203200" y="508000"/>
            <a:ext cx="584200" cy="990600"/>
          </a:xfrm>
          <a:prstGeom prst="rect">
            <a:avLst/>
          </a:prstGeom>
        </p:spPr>
        <p:txBody>
          <a:bodyPr anchor="ctr" rtlCol="false"/>
          <a:lstStyle/>
          <a:p>
            <a:r>
              <a:rPr lang="en-US" sz="3600" b="false">
                <a:solidFill>
                  <a:srgbClr val="404040"/>
                </a:solidFill>
                <a:latin typeface="Font Awesome 5 Free Solid"/>
              </a:rPr>
              <a:t></a:t>
            </a:r>
          </a:p>
        </p:txBody>
      </p:sp>
      <p:sp>
        <p:nvSpPr>
          <p:cNvPr name="TextBox 5" id="6"/>
          <p:cNvSpPr txBox="true"/>
          <p:nvPr/>
        </p:nvSpPr>
        <p:spPr>
          <a:xfrm>
            <a:off x="889000" y="508000"/>
            <a:ext cx="10922000" cy="990600"/>
          </a:xfrm>
          <a:prstGeom prst="rect">
            <a:avLst/>
          </a:prstGeom>
        </p:spPr>
        <p:txBody>
          <a:bodyPr anchor="ctr" rtlCol="false"/>
          <a:lstStyle/>
          <a:p>
            <a:r>
              <a:rPr lang="en-US" sz="2400" b="true">
                <a:solidFill>
                  <a:srgbClr val="404040"/>
                </a:solidFill>
                <a:latin typeface="Gotham Book"/>
              </a:rPr>
              <a:t>Admision</a:t>
            </a:r>
            <a:br>
              <a:rPr lang="en-US" sz="2400" b="true">
                <a:solidFill>
                  <a:srgbClr val="404040"/>
                </a:solidFill>
                <a:latin typeface="Gotham Book"/>
              </a:rPr>
            </a:br>
            <a:r>
              <a:rPr lang="en-US" sz="1800" b="false">
                <a:solidFill>
                  <a:srgbClr val="404040"/>
                </a:solidFill>
                <a:latin typeface="Gotham Book"/>
              </a:rPr>
              <a:t>Code Alerts - JSP</a:t>
            </a:r>
          </a:p>
        </p:txBody>
      </p:sp>
      <p:sp>
        <p:nvSpPr>
          <p:cNvPr name="TextBox 6" id="7"/>
          <p:cNvSpPr txBox="true"/>
          <p:nvPr/>
        </p:nvSpPr>
        <p:spPr>
          <a:xfrm>
            <a:off x="254000" y="1778000"/>
            <a:ext cx="2032000" cy="952500"/>
          </a:xfrm>
          <a:prstGeom prst="rect">
            <a:avLst/>
          </a:prstGeom>
          <a:solidFill>
            <a:srgbClr val="19B698"/>
          </a:solidFill>
          <a:ln cap="rnd" w="50800">
            <a:solidFill>
              <a:srgbClr val="19B698"/>
            </a:solidFill>
          </a:ln>
        </p:spPr>
        <p:txBody>
          <a:bodyPr anchor="ctr" rtlCol="false"/>
          <a:lstStyle/>
          <a:p>
            <a:pPr algn="ctr"/>
            <a:r>
              <a:rPr lang="en-US" sz="1400" b="false">
                <a:solidFill>
                  <a:srgbClr val="FFFFFF"/>
                </a:solidFill>
                <a:latin typeface="Gotham Bold"/>
              </a:rPr>
              <a:t>Software Elegance</a:t>
            </a:r>
            <a:br>
              <a:rPr lang="en-US" sz="1400" b="false">
                <a:solidFill>
                  <a:srgbClr val="FFFFFF"/>
                </a:solidFill>
                <a:latin typeface="Gotham Bold"/>
              </a:rPr>
            </a:br>
            <a:r>
              <a:rPr lang="en-US" sz="3000" b="false">
                <a:solidFill>
                  <a:srgbClr val="FFFFFF"/>
                </a:solidFill>
                <a:latin typeface="Gotham Book"/>
              </a:rPr>
              <a:t>100</a:t>
            </a:r>
          </a:p>
        </p:txBody>
      </p:sp>
      <p:sp>
        <p:nvSpPr>
          <p:cNvPr name="AutoShape 7" id="8"/>
          <p:cNvSpPr/>
          <p:nvPr/>
        </p:nvSpPr>
        <p:spPr>
          <a:xfrm>
            <a:off x="2540000" y="2032000"/>
            <a:ext cx="4572000" cy="381000"/>
          </a:xfrm>
          <a:prstGeom prst="rect">
            <a:avLst/>
          </a:prstGeom>
          <a:solidFill>
            <a:srgbClr val="19B698"/>
          </a:solidFill>
        </p:spPr>
      </p:sp>
      <p:sp>
        <p:nvSpPr>
          <p:cNvPr name="AutoShape 8" id="9"/>
          <p:cNvSpPr/>
          <p:nvPr/>
        </p:nvSpPr>
        <p:spPr>
          <a:xfrm>
            <a:off x="7200900" y="2032000"/>
            <a:ext cx="4572000" cy="381000"/>
          </a:xfrm>
          <a:prstGeom prst="rect">
            <a:avLst/>
          </a:prstGeom>
          <a:solidFill>
            <a:srgbClr val="F8F8F8"/>
          </a:solidFill>
        </p:spPr>
      </p:sp>
      <p:sp>
        <p:nvSpPr>
          <p:cNvPr name="TextBox 9" id="10"/>
          <p:cNvSpPr txBox="true"/>
          <p:nvPr/>
        </p:nvSpPr>
        <p:spPr>
          <a:xfrm>
            <a:off x="2451100" y="2438400"/>
            <a:ext cx="2286000" cy="63500"/>
          </a:xfrm>
          <a:prstGeom prst="rect">
            <a:avLst/>
          </a:prstGeom>
        </p:spPr>
        <p:txBody>
          <a:bodyPr anchor="ctr" rtlCol="false"/>
          <a:lstStyle/>
          <a:p>
            <a:r>
              <a:rPr lang="en-US" sz="800" b="false">
                <a:solidFill>
                  <a:srgbClr val="555555"/>
                </a:solidFill>
                <a:latin typeface="Gotham Book"/>
              </a:rPr>
              <a:t>100</a:t>
            </a:r>
          </a:p>
        </p:txBody>
      </p:sp>
      <p:sp>
        <p:nvSpPr>
          <p:cNvPr name="TextBox 10" id="11"/>
          <p:cNvSpPr txBox="true"/>
          <p:nvPr/>
        </p:nvSpPr>
        <p:spPr>
          <a:xfrm>
            <a:off x="4737100" y="2438400"/>
            <a:ext cx="2286000" cy="63500"/>
          </a:xfrm>
          <a:prstGeom prst="rect">
            <a:avLst/>
          </a:prstGeom>
        </p:spPr>
        <p:txBody>
          <a:bodyPr anchor="ctr" rtlCol="false"/>
          <a:lstStyle/>
          <a:p>
            <a:r>
              <a:rPr lang="en-US" sz="800" b="false">
                <a:solidFill>
                  <a:srgbClr val="555555"/>
                </a:solidFill>
                <a:latin typeface="Gotham Book"/>
              </a:rPr>
              <a:t>50</a:t>
            </a:r>
          </a:p>
        </p:txBody>
      </p:sp>
      <p:sp>
        <p:nvSpPr>
          <p:cNvPr name="TextBox 11" id="12"/>
          <p:cNvSpPr txBox="true"/>
          <p:nvPr/>
        </p:nvSpPr>
        <p:spPr>
          <a:xfrm>
            <a:off x="7023100" y="2438400"/>
            <a:ext cx="2286000" cy="63500"/>
          </a:xfrm>
          <a:prstGeom prst="rect">
            <a:avLst/>
          </a:prstGeom>
        </p:spPr>
        <p:txBody>
          <a:bodyPr anchor="ctr" rtlCol="false"/>
          <a:lstStyle/>
          <a:p>
            <a:r>
              <a:rPr lang="en-US" sz="800" b="false">
                <a:solidFill>
                  <a:srgbClr val="555555"/>
                </a:solidFill>
                <a:latin typeface="Gotham Book"/>
              </a:rPr>
              <a:t>0</a:t>
            </a:r>
          </a:p>
        </p:txBody>
      </p:sp>
      <p:sp>
        <p:nvSpPr>
          <p:cNvPr name="TextBox 12" id="13"/>
          <p:cNvSpPr txBox="true"/>
          <p:nvPr/>
        </p:nvSpPr>
        <p:spPr>
          <a:xfrm>
            <a:off x="9309100" y="2438400"/>
            <a:ext cx="2286000" cy="63500"/>
          </a:xfrm>
          <a:prstGeom prst="rect">
            <a:avLst/>
          </a:prstGeom>
        </p:spPr>
        <p:txBody>
          <a:bodyPr anchor="ctr" rtlCol="false"/>
          <a:lstStyle/>
          <a:p>
            <a:r>
              <a:rPr lang="en-US" sz="800" b="false">
                <a:solidFill>
                  <a:srgbClr val="555555"/>
                </a:solidFill>
                <a:latin typeface="Gotham Book"/>
              </a:rPr>
              <a:t>50</a:t>
            </a:r>
          </a:p>
        </p:txBody>
      </p:sp>
      <p:sp>
        <p:nvSpPr>
          <p:cNvPr name="TextBox 13" id="14"/>
          <p:cNvSpPr txBox="true"/>
          <p:nvPr/>
        </p:nvSpPr>
        <p:spPr>
          <a:xfrm>
            <a:off x="11595100" y="2438400"/>
            <a:ext cx="2286000" cy="63500"/>
          </a:xfrm>
          <a:prstGeom prst="rect">
            <a:avLst/>
          </a:prstGeom>
        </p:spPr>
        <p:txBody>
          <a:bodyPr anchor="ctr" rtlCol="false"/>
          <a:lstStyle/>
          <a:p>
            <a:r>
              <a:rPr lang="en-US" sz="800" b="false">
                <a:solidFill>
                  <a:srgbClr val="555555"/>
                </a:solidFill>
                <a:latin typeface="Gotham Book"/>
              </a:rPr>
              <a:t>100</a:t>
            </a:r>
          </a:p>
        </p:txBody>
      </p:sp>
      <p:graphicFrame>
        <p:nvGraphicFramePr>
          <p:cNvPr name="Table 14" id="15"/>
          <p:cNvGraphicFramePr>
            <a:graphicFrameLocks noGrp="true"/>
          </p:cNvGraphicFramePr>
          <p:nvPr/>
        </p:nvGraphicFramePr>
        <p:xfrm>
          <a:off x="254000" y="3048000"/>
          <a:ext cx="5715000" cy="762000"/>
        </p:xfrm>
        <a:graphic>
          <a:graphicData uri="http://schemas.openxmlformats.org/drawingml/2006/table">
            <a:tbl>
              <a:tblPr/>
              <a:tblGrid>
                <a:gridCol w="3810000"/>
                <a:gridCol w="1905000"/>
              </a:tblGrid>
              <a:tr h="381000">
                <a:tc>
                  <a:txBody>
                    <a:bodyPr anchor="t" rtlCol="false"/>
                    <a:lstStyle/>
                    <a:p>
                      <a:r>
                        <a:rPr lang="en-US" b="true" sz="1000">
                          <a:solidFill>
                            <a:srgbClr val="FFFFFF"/>
                          </a:solidFill>
                        </a:rPr>
                        <a:t>Code Alerts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/>
                      <a:r>
                        <a:rPr lang="en-US" b="true" sz="1000">
                          <a:solidFill>
                            <a:srgbClr val="FFFFFF"/>
                          </a:solidFill>
                        </a:rPr>
                        <a:t>Frequency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04040"/>
                    </a:solidFill>
                  </a:tcPr>
                </a:tc>
              </a:tr>
              <a:tr h="381000">
                <a:tc gridSpan="2">
                  <a:txBody>
                    <a:bodyPr anchor="t" rtlCol="false"/>
                    <a:lstStyle/>
                    <a:p>
                      <a:r>
                        <a:rPr lang="en-US" sz="1000"/>
                        <a:t>No code alerts have been found during the scan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  <a:tc hMerge="true">
                  <a:txBody>
                    <a:bodyPr anchor="t" rtlCol="false"/>
                    <a:lstStyle/>
                    <a:p>
                      <a:pPr algn="ctr"/>
                      <a:r>
                        <a:rPr lang="en-US" sz="1000"/>
                        <a:t/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</a:tr>
            </a:tbl>
          </a:graphicData>
        </a:graphic>
      </p:graphicFrame>
      <p:graphicFrame>
        <p:nvGraphicFramePr>
          <p:cNvPr name="Table 15" id="16"/>
          <p:cNvGraphicFramePr>
            <a:graphicFrameLocks noGrp="true"/>
          </p:cNvGraphicFramePr>
          <p:nvPr/>
        </p:nvGraphicFramePr>
        <p:xfrm>
          <a:off x="6223000" y="3048000"/>
          <a:ext cx="5715000" cy="762000"/>
        </p:xfrm>
        <a:graphic>
          <a:graphicData uri="http://schemas.openxmlformats.org/drawingml/2006/table">
            <a:tbl>
              <a:tblPr/>
              <a:tblGrid>
                <a:gridCol w="3810000"/>
                <a:gridCol w="1905000"/>
              </a:tblGrid>
              <a:tr h="381000">
                <a:tc>
                  <a:txBody>
                    <a:bodyPr anchor="t" rtlCol="false"/>
                    <a:lstStyle/>
                    <a:p>
                      <a:r>
                        <a:rPr lang="en-US" b="true" sz="1000">
                          <a:solidFill>
                            <a:srgbClr val="FFFFFF"/>
                          </a:solidFill>
                        </a:rPr>
                        <a:t>Riskiest Files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/>
                      <a:r>
                        <a:rPr lang="en-US" b="true" sz="1000">
                          <a:solidFill>
                            <a:srgbClr val="FFFFFF"/>
                          </a:solidFill>
                        </a:rPr>
                        <a:t>Code Size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04040"/>
                    </a:solidFill>
                  </a:tcPr>
                </a:tc>
              </a:tr>
              <a:tr h="381000">
                <a:tc gridSpan="2">
                  <a:txBody>
                    <a:bodyPr anchor="t" rtlCol="false"/>
                    <a:lstStyle/>
                    <a:p>
                      <a:r>
                        <a:rPr lang="en-US" sz="1000"/>
                        <a:t>No code alerts have been found during the scan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  <a:tc hMerge="true">
                  <a:txBody>
                    <a:bodyPr anchor="t" rtlCol="false"/>
                    <a:lstStyle/>
                    <a:p>
                      <a:pPr algn="ctr"/>
                      <a:r>
                        <a:rPr lang="en-US" sz="1000"/>
                        <a:t/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9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1" id="2"/>
          <p:cNvSpPr txBox="true"/>
          <p:nvPr/>
        </p:nvSpPr>
        <p:spPr>
          <a:xfrm>
            <a:off x="635000" y="2540000"/>
            <a:ext cx="10922000" cy="3048000"/>
          </a:xfrm>
          <a:prstGeom prst="rect">
            <a:avLst/>
          </a:prstGeom>
        </p:spPr>
        <p:txBody>
          <a:bodyPr anchor="t" rtlCol="false"/>
          <a:lstStyle/>
          <a:p>
            <a:r>
              <a:rPr lang="en-US" sz="4800" b="false">
                <a:solidFill>
                  <a:srgbClr val="FFC800"/>
                </a:solidFill>
                <a:latin typeface="Gotham Book"/>
              </a:rPr>
              <a:t>Open Source Safety</a:t>
            </a:r>
            <a:br>
              <a:rPr lang="en-US" sz="4800" b="false">
                <a:solidFill>
                  <a:srgbClr val="FFC800"/>
                </a:solidFill>
                <a:latin typeface="Gotham Book"/>
              </a:rPr>
            </a:br>
            <a:r>
              <a:rPr lang="en-US" sz="4800" b="false">
                <a:solidFill>
                  <a:srgbClr val="FFFFFF"/>
                </a:solidFill>
                <a:latin typeface="Gotham Book"/>
              </a:rPr>
              <a:t>Admision</a:t>
            </a:r>
            <a:br>
              <a:rPr lang="en-US" sz="4800" b="false">
                <a:solidFill>
                  <a:srgbClr val="FFFFFF"/>
                </a:solidFill>
                <a:latin typeface="Gotham Book"/>
              </a:rPr>
            </a:br>
            <a:br>
              <a:rPr lang="en-US" sz="4800" b="false">
                <a:solidFill>
                  <a:srgbClr val="FFFFFF"/>
                </a:solidFill>
                <a:latin typeface="Gotham Book"/>
              </a:rPr>
            </a:br>
            <a:br>
              <a:rPr lang="en-US" sz="4800" b="false">
                <a:solidFill>
                  <a:srgbClr val="FFFFFF"/>
                </a:solidFill>
                <a:latin typeface="Gotham Book"/>
              </a:rPr>
            </a:br>
            <a:r>
              <a:rPr lang="en-US" sz="2400" b="false">
                <a:solidFill>
                  <a:srgbClr val="808080"/>
                </a:solidFill>
                <a:latin typeface="Gotham Book"/>
              </a:rPr>
              <a:t/>
            </a:r>
            <a:br>
              <a:rPr lang="en-US" sz="2400" b="false">
                <a:solidFill>
                  <a:srgbClr val="808080"/>
                </a:solidFill>
                <a:latin typeface="Gotham Book"/>
              </a:rPr>
            </a:br>
            <a:r>
              <a:rPr lang="en-US" sz="2400" b="false">
                <a:solidFill>
                  <a:srgbClr val="808080"/>
                </a:solidFill>
                <a:latin typeface="Gotham Book"/>
              </a:rPr>
              <a:t>11/06/2020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19B698"/>
      </a:accent1>
      <a:accent2>
        <a:srgbClr val="FF8A3C"/>
      </a:accent2>
      <a:accent3>
        <a:srgbClr val="EA6153"/>
      </a:accent3>
      <a:accent4>
        <a:srgbClr val="4AA3DF"/>
      </a:accent4>
      <a:accent5>
        <a:srgbClr val="FF8A3C"/>
      </a:accent5>
      <a:accent6>
        <a:srgbClr val="EA6153"/>
      </a:accent6>
      <a:hlink>
        <a:srgbClr val="000000"/>
      </a:hlink>
      <a:folHlink>
        <a:srgbClr val="000000"/>
      </a:folHlink>
    </a:clrScheme>
    <a:fontScheme name="Custom 1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1683</TotalTime>
  <Words>1347</Words>
  <Application>Microsoft Office PowerPoint</Application>
  <PresentationFormat>Widescreen</PresentationFormat>
  <Paragraphs>656</Paragraphs>
  <Slides>82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82</vt:i4>
      </vt:variant>
    </vt:vector>
  </HeadingPairs>
  <TitlesOfParts>
    <vt:vector size="92" baseType="lpstr">
      <vt:lpstr>Arial</vt:lpstr>
      <vt:lpstr>Font Awesome 5 Free Regular</vt:lpstr>
      <vt:lpstr>Calibri</vt:lpstr>
      <vt:lpstr>Gotham Bold</vt:lpstr>
      <vt:lpstr>Gotham Book</vt:lpstr>
      <vt:lpstr>Gotham Light</vt:lpstr>
      <vt:lpstr>Open Sans</vt:lpstr>
      <vt:lpstr>Font Awesome 5 Brands Regular</vt:lpstr>
      <vt:lpstr>Font Awesome 5 Free Solid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2013-08-12T16:39:09Z</dcterms:created>
  <dc:creator>CAST Highlight</dc:creator>
  <cp:lastModifiedBy>Bruno Guittin</cp:lastModifiedBy>
  <dcterms:modified xsi:type="dcterms:W3CDTF">2020-04-28T08:16:38Z</dcterms:modified>
  <cp:revision>516</cp:revision>
  <dc:title>What is the definition of Highlight?</dc:title>
</cp:coreProperties>
</file>